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29"/>
  </p:notesMasterIdLst>
  <p:handoutMasterIdLst>
    <p:handoutMasterId r:id="rId30"/>
  </p:handoutMasterIdLst>
  <p:sldIdLst>
    <p:sldId id="271" r:id="rId5"/>
    <p:sldId id="1753" r:id="rId6"/>
    <p:sldId id="1710" r:id="rId7"/>
    <p:sldId id="1766" r:id="rId8"/>
    <p:sldId id="1800" r:id="rId9"/>
    <p:sldId id="1795" r:id="rId10"/>
    <p:sldId id="1796" r:id="rId11"/>
    <p:sldId id="1764" r:id="rId12"/>
    <p:sldId id="1783" r:id="rId13"/>
    <p:sldId id="1784" r:id="rId14"/>
    <p:sldId id="1785" r:id="rId15"/>
    <p:sldId id="1786" r:id="rId16"/>
    <p:sldId id="1787" r:id="rId17"/>
    <p:sldId id="1788" r:id="rId18"/>
    <p:sldId id="1789" r:id="rId19"/>
    <p:sldId id="1790" r:id="rId20"/>
    <p:sldId id="1797" r:id="rId21"/>
    <p:sldId id="1798" r:id="rId22"/>
    <p:sldId id="1791" r:id="rId23"/>
    <p:sldId id="1801" r:id="rId24"/>
    <p:sldId id="1799" r:id="rId25"/>
    <p:sldId id="1792" r:id="rId26"/>
    <p:sldId id="1794" r:id="rId27"/>
    <p:sldId id="344" r:id="rId28"/>
  </p:sldIdLst>
  <p:sldSz cx="12192000" cy="6858000"/>
  <p:notesSz cx="6858000" cy="9144000"/>
  <p:defaultTextStyle>
    <a:defPPr>
      <a:defRPr lang="zh-CN"/>
    </a:defPPr>
    <a:lvl1pPr algn="l" defTabSz="608965"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09600" algn="l" defTabSz="608965"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19200" algn="l" defTabSz="608965"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828800" algn="l" defTabSz="608965"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438400" algn="l" defTabSz="608965"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3048000" algn="l" defTabSz="1218565"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3657600" algn="l" defTabSz="1218565"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4267200" algn="l" defTabSz="1218565"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4876800" algn="l" defTabSz="1218565" rtl="0" eaLnBrk="1" latinLnBrk="0" hangingPunct="1">
      <a:defRPr kern="1200">
        <a:solidFill>
          <a:schemeClr val="tx1"/>
        </a:solidFill>
        <a:latin typeface="Calibri" panose="020F050202020403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82">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0E278"/>
    <a:srgbClr val="3B79FF"/>
    <a:srgbClr val="F52473"/>
    <a:srgbClr val="00040B"/>
    <a:srgbClr val="81CB2C"/>
    <a:srgbClr val="68D8ED"/>
    <a:srgbClr val="00ABBD"/>
    <a:srgbClr val="B9245B"/>
    <a:srgbClr val="000020"/>
    <a:srgbClr val="B4AB6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84" autoAdjust="0"/>
    <p:restoredTop sz="72517" autoAdjust="0"/>
  </p:normalViewPr>
  <p:slideViewPr>
    <p:cSldViewPr snapToGrid="0" snapToObjects="1">
      <p:cViewPr varScale="1">
        <p:scale>
          <a:sx n="86" d="100"/>
          <a:sy n="86" d="100"/>
        </p:scale>
        <p:origin x="2080" y="200"/>
      </p:cViewPr>
      <p:guideLst>
        <p:guide orient="horz" pos="2182"/>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snapToGrid="0" snapToObjects="1">
      <p:cViewPr varScale="1">
        <p:scale>
          <a:sx n="74" d="100"/>
          <a:sy n="74" d="100"/>
        </p:scale>
        <p:origin x="3528" y="19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handoutMaster" Target="handoutMasters/handoutMaster1.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kumimoji="1" sz="1200">
                <a:latin typeface="+mn-lt"/>
                <a:ea typeface="+mn-ea"/>
                <a:cs typeface="+mn-cs"/>
              </a:defRPr>
            </a:lvl1pPr>
          </a:lstStyle>
          <a:p>
            <a:pPr>
              <a:defRPr/>
            </a:pPr>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kumimoji="1" sz="1200">
                <a:latin typeface="+mn-lt"/>
                <a:ea typeface="+mn-ea"/>
                <a:cs typeface="+mn-cs"/>
              </a:defRPr>
            </a:lvl1pPr>
          </a:lstStyle>
          <a:p>
            <a:pPr>
              <a:defRPr/>
            </a:pPr>
            <a:fld id="{EA3B6152-5661-4820-97D8-A9EBF0B8551D}" type="datetimeFigureOut">
              <a:rPr lang="zh-CN" altLang="en-US"/>
              <a:t>2022/11/24</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kumimoji="1" sz="1200">
                <a:latin typeface="+mn-lt"/>
                <a:ea typeface="+mn-ea"/>
                <a:cs typeface="+mn-cs"/>
              </a:defRPr>
            </a:lvl1pPr>
          </a:lstStyle>
          <a:p>
            <a:pPr>
              <a:defRPr/>
            </a:pPr>
            <a:endParaRPr lang="zh-CN" altLang="en-US"/>
          </a:p>
        </p:txBody>
      </p:sp>
      <p:sp>
        <p:nvSpPr>
          <p:cNvPr id="5" name="幻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kumimoji="1" sz="1200">
                <a:latin typeface="+mn-lt"/>
                <a:ea typeface="+mn-ea"/>
                <a:cs typeface="+mn-cs"/>
              </a:defRPr>
            </a:lvl1pPr>
          </a:lstStyle>
          <a:p>
            <a:pPr>
              <a:defRPr/>
            </a:pPr>
            <a:fld id="{3F16CE94-C4D5-414E-8E9B-8D3B1C1650E9}" type="slidenum">
              <a:rPr lang="zh-CN" altLang="en-US"/>
              <a:t>‹#›</a:t>
            </a:fld>
            <a:endParaRPr lang="zh-CN" altLang="en-US"/>
          </a:p>
        </p:txBody>
      </p:sp>
    </p:spTree>
    <p:extLst>
      <p:ext uri="{BB962C8B-B14F-4D97-AF65-F5344CB8AC3E}">
        <p14:creationId xmlns:p14="http://schemas.microsoft.com/office/powerpoint/2010/main" val="427870868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B53422A-23AC-456C-B6BF-C3FB1A5960F3}" type="datetimeFigureOut">
              <a:rPr lang="zh-CN" altLang="en-US" smtClean="0"/>
              <a:t>2022/11/24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654F284-2B7F-4C4F-A67B-F3679DED609B}" type="slidenum">
              <a:rPr lang="zh-CN" altLang="en-US" smtClean="0"/>
              <a:t>‹#›</a:t>
            </a:fld>
            <a:endParaRPr lang="zh-CN" altLang="en-US"/>
          </a:p>
        </p:txBody>
      </p:sp>
    </p:spTree>
    <p:extLst>
      <p:ext uri="{BB962C8B-B14F-4D97-AF65-F5344CB8AC3E}">
        <p14:creationId xmlns:p14="http://schemas.microsoft.com/office/powerpoint/2010/main" val="1969972556"/>
      </p:ext>
    </p:extLst>
  </p:cSld>
  <p:clrMap bg1="lt1" tx1="dk1" bg2="lt2" tx2="dk2" accent1="accent1" accent2="accent2" accent3="accent3" accent4="accent4" accent5="accent5" accent6="accent6" hlink="hlink" folHlink="folHlink"/>
  <p:notesStyle>
    <a:lvl1pPr marL="0" algn="l" defTabSz="1218565" rtl="0" eaLnBrk="1" latinLnBrk="0" hangingPunct="1">
      <a:defRPr sz="1600" kern="1200">
        <a:solidFill>
          <a:schemeClr val="tx1"/>
        </a:solidFill>
        <a:latin typeface="+mn-lt"/>
        <a:ea typeface="+mn-ea"/>
        <a:cs typeface="+mn-cs"/>
      </a:defRPr>
    </a:lvl1pPr>
    <a:lvl2pPr marL="609600" algn="l" defTabSz="1218565" rtl="0" eaLnBrk="1" latinLnBrk="0" hangingPunct="1">
      <a:defRPr sz="1600" kern="1200">
        <a:solidFill>
          <a:schemeClr val="tx1"/>
        </a:solidFill>
        <a:latin typeface="+mn-lt"/>
        <a:ea typeface="+mn-ea"/>
        <a:cs typeface="+mn-cs"/>
      </a:defRPr>
    </a:lvl2pPr>
    <a:lvl3pPr marL="1219200" algn="l" defTabSz="1218565" rtl="0" eaLnBrk="1" latinLnBrk="0" hangingPunct="1">
      <a:defRPr sz="1600" kern="1200">
        <a:solidFill>
          <a:schemeClr val="tx1"/>
        </a:solidFill>
        <a:latin typeface="+mn-lt"/>
        <a:ea typeface="+mn-ea"/>
        <a:cs typeface="+mn-cs"/>
      </a:defRPr>
    </a:lvl3pPr>
    <a:lvl4pPr marL="1828800" algn="l" defTabSz="1218565" rtl="0" eaLnBrk="1" latinLnBrk="0" hangingPunct="1">
      <a:defRPr sz="1600" kern="1200">
        <a:solidFill>
          <a:schemeClr val="tx1"/>
        </a:solidFill>
        <a:latin typeface="+mn-lt"/>
        <a:ea typeface="+mn-ea"/>
        <a:cs typeface="+mn-cs"/>
      </a:defRPr>
    </a:lvl4pPr>
    <a:lvl5pPr marL="2438400" algn="l" defTabSz="1218565" rtl="0" eaLnBrk="1" latinLnBrk="0" hangingPunct="1">
      <a:defRPr sz="1600" kern="1200">
        <a:solidFill>
          <a:schemeClr val="tx1"/>
        </a:solidFill>
        <a:latin typeface="+mn-lt"/>
        <a:ea typeface="+mn-ea"/>
        <a:cs typeface="+mn-cs"/>
      </a:defRPr>
    </a:lvl5pPr>
    <a:lvl6pPr marL="3048000" algn="l" defTabSz="1218565" rtl="0" eaLnBrk="1" latinLnBrk="0" hangingPunct="1">
      <a:defRPr sz="1600" kern="1200">
        <a:solidFill>
          <a:schemeClr val="tx1"/>
        </a:solidFill>
        <a:latin typeface="+mn-lt"/>
        <a:ea typeface="+mn-ea"/>
        <a:cs typeface="+mn-cs"/>
      </a:defRPr>
    </a:lvl6pPr>
    <a:lvl7pPr marL="3657600" algn="l" defTabSz="1218565" rtl="0" eaLnBrk="1" latinLnBrk="0" hangingPunct="1">
      <a:defRPr sz="1600" kern="1200">
        <a:solidFill>
          <a:schemeClr val="tx1"/>
        </a:solidFill>
        <a:latin typeface="+mn-lt"/>
        <a:ea typeface="+mn-ea"/>
        <a:cs typeface="+mn-cs"/>
      </a:defRPr>
    </a:lvl7pPr>
    <a:lvl8pPr marL="4267200" algn="l" defTabSz="1218565" rtl="0" eaLnBrk="1" latinLnBrk="0" hangingPunct="1">
      <a:defRPr sz="1600" kern="1200">
        <a:solidFill>
          <a:schemeClr val="tx1"/>
        </a:solidFill>
        <a:latin typeface="+mn-lt"/>
        <a:ea typeface="+mn-ea"/>
        <a:cs typeface="+mn-cs"/>
      </a:defRPr>
    </a:lvl8pPr>
    <a:lvl9pPr marL="4876800" algn="l" defTabSz="1218565"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so.csdn.net/so/search?q=hash&amp;spm=1001.2101.3001.7020" TargetMode="External"/><Relationship Id="rId2" Type="http://schemas.openxmlformats.org/officeDocument/2006/relationships/slide" Target="../slides/slide7.xml"/><Relationship Id="rId1" Type="http://schemas.openxmlformats.org/officeDocument/2006/relationships/notesMaster" Target="../notesMasters/notesMaster1.xml"/><Relationship Id="rId4" Type="http://schemas.openxmlformats.org/officeDocument/2006/relationships/hyperlink" Target="https://so.csdn.net/so/search?q=%E5%8E%9F%E5%AD%90%E6%80%A7&amp;spm=1001.2101.3001.7020"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so.csdn.net/so/search?q=%E6%8B%A6%E6%88%AA%E5%99%A8&amp;spm=1001.2101.3001.7020"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E654F284-2B7F-4C4F-A67B-F3679DED609B}" type="slidenum">
              <a:rPr lang="zh-CN" altLang="en-US" smtClean="0"/>
              <a:t>1</a:t>
            </a:fld>
            <a:endParaRPr lang="zh-CN" altLang="en-US"/>
          </a:p>
        </p:txBody>
      </p:sp>
    </p:spTree>
    <p:extLst>
      <p:ext uri="{BB962C8B-B14F-4D97-AF65-F5344CB8AC3E}">
        <p14:creationId xmlns:p14="http://schemas.microsoft.com/office/powerpoint/2010/main" val="18748130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fld id="{E654F284-2B7F-4C4F-A67B-F3679DED609B}" type="slidenum">
              <a:rPr lang="zh-CN" altLang="en-US" smtClean="0"/>
              <a:t>10</a:t>
            </a:fld>
            <a:endParaRPr lang="zh-CN" altLang="en-US"/>
          </a:p>
        </p:txBody>
      </p:sp>
    </p:spTree>
    <p:extLst>
      <p:ext uri="{BB962C8B-B14F-4D97-AF65-F5344CB8AC3E}">
        <p14:creationId xmlns:p14="http://schemas.microsoft.com/office/powerpoint/2010/main" val="674561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fld id="{E654F284-2B7F-4C4F-A67B-F3679DED609B}" type="slidenum">
              <a:rPr lang="zh-CN" altLang="en-US" smtClean="0"/>
              <a:t>11</a:t>
            </a:fld>
            <a:endParaRPr lang="zh-CN" altLang="en-US"/>
          </a:p>
        </p:txBody>
      </p:sp>
    </p:spTree>
    <p:extLst>
      <p:ext uri="{BB962C8B-B14F-4D97-AF65-F5344CB8AC3E}">
        <p14:creationId xmlns:p14="http://schemas.microsoft.com/office/powerpoint/2010/main" val="8744349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fld id="{E654F284-2B7F-4C4F-A67B-F3679DED609B}" type="slidenum">
              <a:rPr lang="zh-CN" altLang="en-US" smtClean="0"/>
              <a:t>12</a:t>
            </a:fld>
            <a:endParaRPr lang="zh-CN" altLang="en-US"/>
          </a:p>
        </p:txBody>
      </p:sp>
    </p:spTree>
    <p:extLst>
      <p:ext uri="{BB962C8B-B14F-4D97-AF65-F5344CB8AC3E}">
        <p14:creationId xmlns:p14="http://schemas.microsoft.com/office/powerpoint/2010/main" val="35232914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fld id="{E654F284-2B7F-4C4F-A67B-F3679DED609B}" type="slidenum">
              <a:rPr lang="zh-CN" altLang="en-US" smtClean="0"/>
              <a:t>13</a:t>
            </a:fld>
            <a:endParaRPr lang="zh-CN" altLang="en-US"/>
          </a:p>
        </p:txBody>
      </p:sp>
    </p:spTree>
    <p:extLst>
      <p:ext uri="{BB962C8B-B14F-4D97-AF65-F5344CB8AC3E}">
        <p14:creationId xmlns:p14="http://schemas.microsoft.com/office/powerpoint/2010/main" val="1633892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fld id="{E654F284-2B7F-4C4F-A67B-F3679DED609B}" type="slidenum">
              <a:rPr lang="zh-CN" altLang="en-US" smtClean="0"/>
              <a:t>14</a:t>
            </a:fld>
            <a:endParaRPr lang="zh-CN" altLang="en-US"/>
          </a:p>
        </p:txBody>
      </p:sp>
    </p:spTree>
    <p:extLst>
      <p:ext uri="{BB962C8B-B14F-4D97-AF65-F5344CB8AC3E}">
        <p14:creationId xmlns:p14="http://schemas.microsoft.com/office/powerpoint/2010/main" val="33994044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fld id="{E654F284-2B7F-4C4F-A67B-F3679DED609B}" type="slidenum">
              <a:rPr lang="zh-CN" altLang="en-US" smtClean="0"/>
              <a:t>15</a:t>
            </a:fld>
            <a:endParaRPr lang="zh-CN" altLang="en-US"/>
          </a:p>
        </p:txBody>
      </p:sp>
    </p:spTree>
    <p:extLst>
      <p:ext uri="{BB962C8B-B14F-4D97-AF65-F5344CB8AC3E}">
        <p14:creationId xmlns:p14="http://schemas.microsoft.com/office/powerpoint/2010/main" val="24155062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fld id="{E654F284-2B7F-4C4F-A67B-F3679DED609B}" type="slidenum">
              <a:rPr lang="zh-CN" altLang="en-US" smtClean="0"/>
              <a:t>16</a:t>
            </a:fld>
            <a:endParaRPr lang="zh-CN" altLang="en-US"/>
          </a:p>
        </p:txBody>
      </p:sp>
    </p:spTree>
    <p:extLst>
      <p:ext uri="{BB962C8B-B14F-4D97-AF65-F5344CB8AC3E}">
        <p14:creationId xmlns:p14="http://schemas.microsoft.com/office/powerpoint/2010/main" val="5415043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fld id="{E654F284-2B7F-4C4F-A67B-F3679DED609B}" type="slidenum">
              <a:rPr lang="zh-CN" altLang="en-US" smtClean="0"/>
              <a:t>17</a:t>
            </a:fld>
            <a:endParaRPr lang="zh-CN" altLang="en-US"/>
          </a:p>
        </p:txBody>
      </p:sp>
    </p:spTree>
    <p:extLst>
      <p:ext uri="{BB962C8B-B14F-4D97-AF65-F5344CB8AC3E}">
        <p14:creationId xmlns:p14="http://schemas.microsoft.com/office/powerpoint/2010/main" val="18668612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fld id="{E654F284-2B7F-4C4F-A67B-F3679DED609B}" type="slidenum">
              <a:rPr lang="zh-CN" altLang="en-US" smtClean="0"/>
              <a:t>18</a:t>
            </a:fld>
            <a:endParaRPr lang="zh-CN" altLang="en-US"/>
          </a:p>
        </p:txBody>
      </p:sp>
    </p:spTree>
    <p:extLst>
      <p:ext uri="{BB962C8B-B14F-4D97-AF65-F5344CB8AC3E}">
        <p14:creationId xmlns:p14="http://schemas.microsoft.com/office/powerpoint/2010/main" val="12670090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fld id="{E654F284-2B7F-4C4F-A67B-F3679DED609B}" type="slidenum">
              <a:rPr lang="zh-CN" altLang="en-US" smtClean="0"/>
              <a:t>19</a:t>
            </a:fld>
            <a:endParaRPr lang="zh-CN" altLang="en-US"/>
          </a:p>
        </p:txBody>
      </p:sp>
    </p:spTree>
    <p:extLst>
      <p:ext uri="{BB962C8B-B14F-4D97-AF65-F5344CB8AC3E}">
        <p14:creationId xmlns:p14="http://schemas.microsoft.com/office/powerpoint/2010/main" val="7023177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654F284-2B7F-4C4F-A67B-F3679DED609B}" type="slidenum">
              <a:rPr lang="zh-CN" altLang="en-US" smtClean="0"/>
              <a:t>2</a:t>
            </a:fld>
            <a:endParaRPr lang="zh-CN" altLang="en-US"/>
          </a:p>
        </p:txBody>
      </p:sp>
    </p:spTree>
    <p:extLst>
      <p:ext uri="{BB962C8B-B14F-4D97-AF65-F5344CB8AC3E}">
        <p14:creationId xmlns:p14="http://schemas.microsoft.com/office/powerpoint/2010/main" val="149852554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fld id="{E654F284-2B7F-4C4F-A67B-F3679DED609B}" type="slidenum">
              <a:rPr lang="zh-CN" altLang="en-US" smtClean="0"/>
              <a:t>20</a:t>
            </a:fld>
            <a:endParaRPr lang="zh-CN" altLang="en-US"/>
          </a:p>
        </p:txBody>
      </p:sp>
    </p:spTree>
    <p:extLst>
      <p:ext uri="{BB962C8B-B14F-4D97-AF65-F5344CB8AC3E}">
        <p14:creationId xmlns:p14="http://schemas.microsoft.com/office/powerpoint/2010/main" val="101478768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fld id="{E654F284-2B7F-4C4F-A67B-F3679DED609B}" type="slidenum">
              <a:rPr lang="zh-CN" altLang="en-US" smtClean="0"/>
              <a:t>21</a:t>
            </a:fld>
            <a:endParaRPr lang="zh-CN" altLang="en-US"/>
          </a:p>
        </p:txBody>
      </p:sp>
    </p:spTree>
    <p:extLst>
      <p:ext uri="{BB962C8B-B14F-4D97-AF65-F5344CB8AC3E}">
        <p14:creationId xmlns:p14="http://schemas.microsoft.com/office/powerpoint/2010/main" val="37953594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fld id="{E654F284-2B7F-4C4F-A67B-F3679DED609B}" type="slidenum">
              <a:rPr lang="zh-CN" altLang="en-US" smtClean="0"/>
              <a:t>22</a:t>
            </a:fld>
            <a:endParaRPr lang="zh-CN" altLang="en-US"/>
          </a:p>
        </p:txBody>
      </p:sp>
    </p:spTree>
    <p:extLst>
      <p:ext uri="{BB962C8B-B14F-4D97-AF65-F5344CB8AC3E}">
        <p14:creationId xmlns:p14="http://schemas.microsoft.com/office/powerpoint/2010/main" val="35303820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654F284-2B7F-4C4F-A67B-F3679DED609B}" type="slidenum">
              <a:rPr lang="zh-CN" altLang="en-US" smtClean="0"/>
              <a:t>23</a:t>
            </a:fld>
            <a:endParaRPr lang="zh-CN" altLang="en-US"/>
          </a:p>
        </p:txBody>
      </p:sp>
    </p:spTree>
    <p:extLst>
      <p:ext uri="{BB962C8B-B14F-4D97-AF65-F5344CB8AC3E}">
        <p14:creationId xmlns:p14="http://schemas.microsoft.com/office/powerpoint/2010/main" val="13155820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en-US" altLang="zh-CN"/>
          </a:p>
        </p:txBody>
      </p:sp>
      <p:sp>
        <p:nvSpPr>
          <p:cNvPr id="4" name="灯片编号占位符 3"/>
          <p:cNvSpPr>
            <a:spLocks noGrp="1"/>
          </p:cNvSpPr>
          <p:nvPr>
            <p:ph type="sldNum" sz="quarter" idx="5"/>
          </p:nvPr>
        </p:nvSpPr>
        <p:spPr/>
        <p:txBody>
          <a:bodyPr/>
          <a:lstStyle/>
          <a:p>
            <a:fld id="{E654F284-2B7F-4C4F-A67B-F3679DED609B}" type="slidenum">
              <a:rPr lang="zh-CN" altLang="en-US" smtClean="0"/>
              <a:t>3</a:t>
            </a:fld>
            <a:endParaRPr lang="zh-CN" altLang="en-US"/>
          </a:p>
        </p:txBody>
      </p:sp>
    </p:spTree>
    <p:extLst>
      <p:ext uri="{BB962C8B-B14F-4D97-AF65-F5344CB8AC3E}">
        <p14:creationId xmlns:p14="http://schemas.microsoft.com/office/powerpoint/2010/main" val="4956092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b="0" i="0">
              <a:solidFill>
                <a:srgbClr val="4D4D4D"/>
              </a:solidFill>
              <a:effectLst/>
              <a:latin typeface="-apple-system"/>
            </a:endParaRPr>
          </a:p>
        </p:txBody>
      </p:sp>
      <p:sp>
        <p:nvSpPr>
          <p:cNvPr id="4" name="灯片编号占位符 3"/>
          <p:cNvSpPr>
            <a:spLocks noGrp="1"/>
          </p:cNvSpPr>
          <p:nvPr>
            <p:ph type="sldNum" sz="quarter" idx="5"/>
          </p:nvPr>
        </p:nvSpPr>
        <p:spPr/>
        <p:txBody>
          <a:bodyPr/>
          <a:lstStyle/>
          <a:p>
            <a:fld id="{E654F284-2B7F-4C4F-A67B-F3679DED609B}" type="slidenum">
              <a:rPr lang="zh-CN" altLang="en-US" smtClean="0"/>
              <a:t>4</a:t>
            </a:fld>
            <a:endParaRPr lang="zh-CN" altLang="en-US"/>
          </a:p>
        </p:txBody>
      </p:sp>
    </p:spTree>
    <p:extLst>
      <p:ext uri="{BB962C8B-B14F-4D97-AF65-F5344CB8AC3E}">
        <p14:creationId xmlns:p14="http://schemas.microsoft.com/office/powerpoint/2010/main" val="12951620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en" altLang="zh-CN" b="0" i="0">
              <a:solidFill>
                <a:srgbClr val="000000"/>
              </a:solidFill>
              <a:effectLst/>
              <a:latin typeface="arial" panose="020B0604020202020204" pitchFamily="34" charset="0"/>
            </a:endParaRPr>
          </a:p>
          <a:p>
            <a:pPr algn="l"/>
            <a:r>
              <a:rPr lang="en" altLang="zh-CN" b="0" i="0">
                <a:solidFill>
                  <a:srgbClr val="000000"/>
                </a:solidFill>
                <a:effectLst/>
                <a:latin typeface="arial" panose="020B0604020202020204" pitchFamily="34" charset="0"/>
              </a:rPr>
              <a:t>Gradle</a:t>
            </a:r>
            <a:r>
              <a:rPr lang="zh-CN" altLang="en-US" b="0" i="0">
                <a:solidFill>
                  <a:srgbClr val="000000"/>
                </a:solidFill>
                <a:effectLst/>
                <a:latin typeface="arial" panose="020B0604020202020204" pitchFamily="34" charset="0"/>
              </a:rPr>
              <a:t>是一个基于</a:t>
            </a:r>
            <a:r>
              <a:rPr lang="en" altLang="zh-CN" b="0" i="0">
                <a:solidFill>
                  <a:srgbClr val="000000"/>
                </a:solidFill>
                <a:effectLst/>
                <a:latin typeface="arial" panose="020B0604020202020204" pitchFamily="34" charset="0"/>
              </a:rPr>
              <a:t>Apache Ant</a:t>
            </a:r>
            <a:r>
              <a:rPr lang="zh-CN" altLang="en-US" b="0" i="0">
                <a:solidFill>
                  <a:srgbClr val="000000"/>
                </a:solidFill>
                <a:effectLst/>
                <a:latin typeface="arial" panose="020B0604020202020204" pitchFamily="34" charset="0"/>
              </a:rPr>
              <a:t>和</a:t>
            </a:r>
            <a:r>
              <a:rPr lang="en" altLang="zh-CN" b="0" i="0">
                <a:solidFill>
                  <a:srgbClr val="000000"/>
                </a:solidFill>
                <a:effectLst/>
                <a:latin typeface="arial" panose="020B0604020202020204" pitchFamily="34" charset="0"/>
              </a:rPr>
              <a:t>Apache Maven</a:t>
            </a:r>
            <a:r>
              <a:rPr lang="zh-CN" altLang="en-US" b="0" i="0">
                <a:solidFill>
                  <a:srgbClr val="000000"/>
                </a:solidFill>
                <a:effectLst/>
                <a:latin typeface="arial" panose="020B0604020202020204" pitchFamily="34" charset="0"/>
              </a:rPr>
              <a:t>概念的项目自动化构建工具。它使用一种基于脚本领域语言</a:t>
            </a:r>
            <a:r>
              <a:rPr lang="en-US" altLang="zh-CN" b="0" i="0">
                <a:solidFill>
                  <a:srgbClr val="000000"/>
                </a:solidFill>
                <a:effectLst/>
                <a:latin typeface="arial" panose="020B0604020202020204" pitchFamily="34" charset="0"/>
              </a:rPr>
              <a:t>(</a:t>
            </a:r>
            <a:r>
              <a:rPr lang="en" altLang="zh-CN" b="0" i="0">
                <a:solidFill>
                  <a:srgbClr val="000000"/>
                </a:solidFill>
                <a:effectLst/>
                <a:latin typeface="arial" panose="020B0604020202020204" pitchFamily="34" charset="0"/>
              </a:rPr>
              <a:t>DSL)</a:t>
            </a:r>
            <a:r>
              <a:rPr lang="zh-CN" altLang="en-US" b="0" i="0">
                <a:solidFill>
                  <a:srgbClr val="000000"/>
                </a:solidFill>
                <a:effectLst/>
                <a:latin typeface="arial" panose="020B0604020202020204" pitchFamily="34" charset="0"/>
              </a:rPr>
              <a:t>来声明项目设置，抛弃了基于</a:t>
            </a:r>
            <a:r>
              <a:rPr lang="en" altLang="zh-CN" b="0" i="0">
                <a:solidFill>
                  <a:srgbClr val="000000"/>
                </a:solidFill>
                <a:effectLst/>
                <a:latin typeface="arial" panose="020B0604020202020204" pitchFamily="34" charset="0"/>
              </a:rPr>
              <a:t>XML</a:t>
            </a:r>
            <a:r>
              <a:rPr lang="zh-CN" altLang="en-US" b="0" i="0">
                <a:solidFill>
                  <a:srgbClr val="000000"/>
                </a:solidFill>
                <a:effectLst/>
                <a:latin typeface="arial" panose="020B0604020202020204" pitchFamily="34" charset="0"/>
              </a:rPr>
              <a:t>的各种繁琐配置。面向</a:t>
            </a:r>
            <a:r>
              <a:rPr lang="en" altLang="zh-CN" b="0" i="0">
                <a:solidFill>
                  <a:srgbClr val="000000"/>
                </a:solidFill>
                <a:effectLst/>
                <a:latin typeface="arial" panose="020B0604020202020204" pitchFamily="34" charset="0"/>
              </a:rPr>
              <a:t>Java</a:t>
            </a:r>
            <a:r>
              <a:rPr lang="zh-CN" altLang="en-US" b="0" i="0">
                <a:solidFill>
                  <a:srgbClr val="000000"/>
                </a:solidFill>
                <a:effectLst/>
                <a:latin typeface="arial" panose="020B0604020202020204" pitchFamily="34" charset="0"/>
              </a:rPr>
              <a:t>应用为主。</a:t>
            </a:r>
            <a:endParaRPr lang="en-US" altLang="zh-CN" b="0" i="0">
              <a:solidFill>
                <a:srgbClr val="000000"/>
              </a:solidFill>
              <a:effectLst/>
              <a:latin typeface="arial" panose="020B0604020202020204" pitchFamily="34" charset="0"/>
            </a:endParaRPr>
          </a:p>
          <a:p>
            <a:pPr algn="l"/>
            <a:endParaRPr lang="en" altLang="zh-CN" b="0" i="0">
              <a:solidFill>
                <a:srgbClr val="4D4D4D"/>
              </a:solidFill>
              <a:effectLst/>
              <a:latin typeface="-apple-system"/>
            </a:endParaRPr>
          </a:p>
          <a:p>
            <a:pPr algn="l"/>
            <a:r>
              <a:rPr lang="zh-CN" altLang="en-US" b="0" i="0">
                <a:solidFill>
                  <a:srgbClr val="222222"/>
                </a:solidFill>
                <a:effectLst/>
                <a:latin typeface="arial" panose="020B0604020202020204" pitchFamily="34" charset="0"/>
              </a:rPr>
              <a:t>一、</a:t>
            </a:r>
            <a:r>
              <a:rPr lang="en" altLang="zh-CN" b="0" i="0">
                <a:solidFill>
                  <a:srgbClr val="222222"/>
                </a:solidFill>
                <a:effectLst/>
                <a:latin typeface="arial" panose="020B0604020202020204" pitchFamily="34" charset="0"/>
              </a:rPr>
              <a:t>Gradle</a:t>
            </a:r>
            <a:r>
              <a:rPr lang="zh-CN" altLang="en-US" b="0" i="0">
                <a:solidFill>
                  <a:srgbClr val="222222"/>
                </a:solidFill>
                <a:effectLst/>
                <a:latin typeface="arial" panose="020B0604020202020204" pitchFamily="34" charset="0"/>
              </a:rPr>
              <a:t>相比</a:t>
            </a:r>
            <a:r>
              <a:rPr lang="en" altLang="zh-CN" b="0" i="0">
                <a:solidFill>
                  <a:srgbClr val="222222"/>
                </a:solidFill>
                <a:effectLst/>
                <a:latin typeface="arial" panose="020B0604020202020204" pitchFamily="34" charset="0"/>
              </a:rPr>
              <a:t>Maven</a:t>
            </a:r>
            <a:r>
              <a:rPr lang="zh-CN" altLang="en-US" b="0" i="0">
                <a:solidFill>
                  <a:srgbClr val="222222"/>
                </a:solidFill>
                <a:effectLst/>
                <a:latin typeface="arial" panose="020B0604020202020204" pitchFamily="34" charset="0"/>
              </a:rPr>
              <a:t>的优势</a:t>
            </a:r>
          </a:p>
          <a:p>
            <a:pPr algn="l"/>
            <a:r>
              <a:rPr lang="en-US" altLang="zh-CN" b="0" i="0">
                <a:solidFill>
                  <a:srgbClr val="222222"/>
                </a:solidFill>
                <a:effectLst/>
                <a:latin typeface="arial" panose="020B0604020202020204" pitchFamily="34" charset="0"/>
              </a:rPr>
              <a:t>1</a:t>
            </a:r>
            <a:r>
              <a:rPr lang="zh-CN" altLang="en-US" b="0" i="0">
                <a:solidFill>
                  <a:srgbClr val="222222"/>
                </a:solidFill>
                <a:effectLst/>
                <a:latin typeface="arial" panose="020B0604020202020204" pitchFamily="34" charset="0"/>
              </a:rPr>
              <a:t>、配置简洁：</a:t>
            </a:r>
            <a:r>
              <a:rPr lang="en" altLang="zh-CN" b="0" i="0">
                <a:solidFill>
                  <a:srgbClr val="222222"/>
                </a:solidFill>
                <a:effectLst/>
                <a:latin typeface="arial" panose="020B0604020202020204" pitchFamily="34" charset="0"/>
              </a:rPr>
              <a:t>Maven</a:t>
            </a:r>
            <a:r>
              <a:rPr lang="zh-CN" altLang="en-US" b="0" i="0">
                <a:solidFill>
                  <a:srgbClr val="222222"/>
                </a:solidFill>
                <a:effectLst/>
                <a:latin typeface="arial" panose="020B0604020202020204" pitchFamily="34" charset="0"/>
              </a:rPr>
              <a:t>是用</a:t>
            </a:r>
            <a:r>
              <a:rPr lang="en" altLang="zh-CN" b="0" i="0">
                <a:solidFill>
                  <a:srgbClr val="222222"/>
                </a:solidFill>
                <a:effectLst/>
                <a:latin typeface="arial" panose="020B0604020202020204" pitchFamily="34" charset="0"/>
              </a:rPr>
              <a:t>pom.xml</a:t>
            </a:r>
            <a:r>
              <a:rPr lang="zh-CN" altLang="en-US" b="0" i="0">
                <a:solidFill>
                  <a:srgbClr val="222222"/>
                </a:solidFill>
                <a:effectLst/>
                <a:latin typeface="arial" panose="020B0604020202020204" pitchFamily="34" charset="0"/>
              </a:rPr>
              <a:t>管理，引入一个</a:t>
            </a:r>
            <a:r>
              <a:rPr lang="en" altLang="zh-CN" b="0" i="0">
                <a:solidFill>
                  <a:srgbClr val="222222"/>
                </a:solidFill>
                <a:effectLst/>
                <a:latin typeface="arial" panose="020B0604020202020204" pitchFamily="34" charset="0"/>
              </a:rPr>
              <a:t>jar</a:t>
            </a:r>
            <a:r>
              <a:rPr lang="zh-CN" altLang="en-US" b="0" i="0">
                <a:solidFill>
                  <a:srgbClr val="222222"/>
                </a:solidFill>
                <a:effectLst/>
                <a:latin typeface="arial" panose="020B0604020202020204" pitchFamily="34" charset="0"/>
              </a:rPr>
              <a:t>包至少</a:t>
            </a:r>
            <a:r>
              <a:rPr lang="en-US" altLang="zh-CN" b="0" i="0">
                <a:solidFill>
                  <a:srgbClr val="222222"/>
                </a:solidFill>
                <a:effectLst/>
                <a:latin typeface="arial" panose="020B0604020202020204" pitchFamily="34" charset="0"/>
              </a:rPr>
              <a:t>5</a:t>
            </a:r>
            <a:r>
              <a:rPr lang="zh-CN" altLang="en-US" b="0" i="0">
                <a:solidFill>
                  <a:srgbClr val="222222"/>
                </a:solidFill>
                <a:effectLst/>
                <a:latin typeface="arial" panose="020B0604020202020204" pitchFamily="34" charset="0"/>
              </a:rPr>
              <a:t>行代码，</a:t>
            </a:r>
            <a:r>
              <a:rPr lang="en" altLang="zh-CN" b="0" i="0">
                <a:solidFill>
                  <a:srgbClr val="222222"/>
                </a:solidFill>
                <a:effectLst/>
                <a:latin typeface="arial" panose="020B0604020202020204" pitchFamily="34" charset="0"/>
              </a:rPr>
              <a:t>Gradle</a:t>
            </a:r>
            <a:r>
              <a:rPr lang="zh-CN" altLang="en-US" b="0" i="0">
                <a:solidFill>
                  <a:srgbClr val="222222"/>
                </a:solidFill>
                <a:effectLst/>
                <a:latin typeface="arial" panose="020B0604020202020204" pitchFamily="34" charset="0"/>
              </a:rPr>
              <a:t>只需要一行。</a:t>
            </a:r>
          </a:p>
          <a:p>
            <a:pPr algn="l"/>
            <a:r>
              <a:rPr lang="en-US" altLang="zh-CN" b="0" i="0">
                <a:solidFill>
                  <a:srgbClr val="222222"/>
                </a:solidFill>
                <a:effectLst/>
                <a:latin typeface="arial" panose="020B0604020202020204" pitchFamily="34" charset="0"/>
              </a:rPr>
              <a:t>2</a:t>
            </a:r>
            <a:r>
              <a:rPr lang="zh-CN" altLang="en-US" b="0" i="0">
                <a:solidFill>
                  <a:srgbClr val="222222"/>
                </a:solidFill>
                <a:effectLst/>
                <a:latin typeface="arial" panose="020B0604020202020204" pitchFamily="34" charset="0"/>
              </a:rPr>
              <a:t>、构建速度快：</a:t>
            </a:r>
            <a:r>
              <a:rPr lang="en" altLang="zh-CN" b="0" i="0">
                <a:solidFill>
                  <a:srgbClr val="222222"/>
                </a:solidFill>
                <a:effectLst/>
                <a:latin typeface="arial" panose="020B0604020202020204" pitchFamily="34" charset="0"/>
              </a:rPr>
              <a:t>Gradle</a:t>
            </a:r>
            <a:r>
              <a:rPr lang="zh-CN" altLang="en-US" b="0" i="0">
                <a:solidFill>
                  <a:srgbClr val="222222"/>
                </a:solidFill>
                <a:effectLst/>
                <a:latin typeface="arial" panose="020B0604020202020204" pitchFamily="34" charset="0"/>
              </a:rPr>
              <a:t>支持</a:t>
            </a:r>
            <a:r>
              <a:rPr lang="zh-CN" altLang="en" b="0" i="0">
                <a:solidFill>
                  <a:srgbClr val="222222"/>
                </a:solidFill>
                <a:effectLst/>
                <a:latin typeface="arial" panose="020B0604020202020204" pitchFamily="34" charset="0"/>
              </a:rPr>
              <a:t>并行</a:t>
            </a:r>
            <a:r>
              <a:rPr lang="zh-CN" altLang="en-US" b="0" i="0">
                <a:solidFill>
                  <a:srgbClr val="222222"/>
                </a:solidFill>
                <a:effectLst/>
                <a:latin typeface="arial" panose="020B0604020202020204" pitchFamily="34" charset="0"/>
              </a:rPr>
              <a:t>方式运行，启动速度快，同时有增量构建和缓存数据功能，相比</a:t>
            </a:r>
            <a:r>
              <a:rPr lang="en" altLang="zh-CN" b="0" i="0">
                <a:solidFill>
                  <a:srgbClr val="222222"/>
                </a:solidFill>
                <a:effectLst/>
                <a:latin typeface="arial" panose="020B0604020202020204" pitchFamily="34" charset="0"/>
              </a:rPr>
              <a:t>Maven</a:t>
            </a:r>
            <a:r>
              <a:rPr lang="zh-CN" altLang="en-US" b="0" i="0">
                <a:solidFill>
                  <a:srgbClr val="222222"/>
                </a:solidFill>
                <a:effectLst/>
                <a:latin typeface="arial" panose="020B0604020202020204" pitchFamily="34" charset="0"/>
              </a:rPr>
              <a:t>快很多。</a:t>
            </a:r>
            <a:endParaRPr lang="en-US" altLang="zh-CN" b="0" i="0">
              <a:solidFill>
                <a:srgbClr val="222222"/>
              </a:solidFill>
              <a:effectLst/>
              <a:latin typeface="arial" panose="020B0604020202020204" pitchFamily="34" charset="0"/>
            </a:endParaRPr>
          </a:p>
          <a:p>
            <a:pPr algn="l"/>
            <a:r>
              <a:rPr lang="en-US" altLang="zh-CN" b="0" i="0">
                <a:solidFill>
                  <a:srgbClr val="222222"/>
                </a:solidFill>
                <a:effectLst/>
                <a:latin typeface="arial" panose="020B0604020202020204" pitchFamily="34" charset="0"/>
              </a:rPr>
              <a:t>3</a:t>
            </a:r>
            <a:r>
              <a:rPr lang="zh-CN" altLang="en-US" b="0" i="0">
                <a:solidFill>
                  <a:srgbClr val="222222"/>
                </a:solidFill>
                <a:effectLst/>
                <a:latin typeface="arial" panose="020B0604020202020204" pitchFamily="34" charset="0"/>
              </a:rPr>
              <a:t>、更好的灵活性、扩展性：</a:t>
            </a:r>
            <a:r>
              <a:rPr lang="en" altLang="zh-CN" b="0" i="0">
                <a:solidFill>
                  <a:srgbClr val="222222"/>
                </a:solidFill>
                <a:effectLst/>
                <a:latin typeface="arial" panose="020B0604020202020204" pitchFamily="34" charset="0"/>
              </a:rPr>
              <a:t>Gradle </a:t>
            </a:r>
            <a:r>
              <a:rPr lang="zh-CN" altLang="en-US" b="0" i="0">
                <a:solidFill>
                  <a:srgbClr val="222222"/>
                </a:solidFill>
                <a:effectLst/>
                <a:latin typeface="arial" panose="020B0604020202020204" pitchFamily="34" charset="0"/>
              </a:rPr>
              <a:t>相对于 </a:t>
            </a:r>
            <a:r>
              <a:rPr lang="en" altLang="zh-CN" b="0" i="0">
                <a:solidFill>
                  <a:srgbClr val="222222"/>
                </a:solidFill>
                <a:effectLst/>
                <a:latin typeface="arial" panose="020B0604020202020204" pitchFamily="34" charset="0"/>
              </a:rPr>
              <a:t>Maven </a:t>
            </a:r>
            <a:r>
              <a:rPr lang="zh-CN" altLang="en-US" b="0" i="0">
                <a:solidFill>
                  <a:srgbClr val="222222"/>
                </a:solidFill>
                <a:effectLst/>
                <a:latin typeface="arial" panose="020B0604020202020204" pitchFamily="34" charset="0"/>
              </a:rPr>
              <a:t>等构建工具，支持脚本语言，让开发有能力去修改或定制项目的构建过程。由于他的高度灵活性，最早是用于</a:t>
            </a:r>
            <a:r>
              <a:rPr lang="en-US" altLang="zh-CN" b="0" i="0">
                <a:solidFill>
                  <a:srgbClr val="222222"/>
                </a:solidFill>
                <a:effectLst/>
                <a:latin typeface="arial" panose="020B0604020202020204" pitchFamily="34" charset="0"/>
              </a:rPr>
              <a:t>Android</a:t>
            </a:r>
            <a:r>
              <a:rPr lang="zh-CN" altLang="en-US" b="0" i="0">
                <a:solidFill>
                  <a:srgbClr val="222222"/>
                </a:solidFill>
                <a:effectLst/>
                <a:latin typeface="arial" panose="020B0604020202020204" pitchFamily="34" charset="0"/>
              </a:rPr>
              <a:t>项目的构建，因为安卓项目通常是比较复杂的，不光有各种图片资源文件，甚至还需要跨语言调用一些</a:t>
            </a:r>
            <a:r>
              <a:rPr lang="en-US" altLang="zh-CN" b="0" i="0">
                <a:solidFill>
                  <a:srgbClr val="222222"/>
                </a:solidFill>
                <a:effectLst/>
                <a:latin typeface="arial" panose="020B0604020202020204" pitchFamily="34" charset="0"/>
              </a:rPr>
              <a:t>c</a:t>
            </a:r>
            <a:r>
              <a:rPr lang="zh-CN" altLang="en-US" b="0" i="0">
                <a:solidFill>
                  <a:srgbClr val="222222"/>
                </a:solidFill>
                <a:effectLst/>
                <a:latin typeface="arial" panose="020B0604020202020204" pitchFamily="34" charset="0"/>
              </a:rPr>
              <a:t>或者</a:t>
            </a:r>
            <a:r>
              <a:rPr lang="en-US" altLang="zh-CN" b="0" i="0">
                <a:solidFill>
                  <a:srgbClr val="222222"/>
                </a:solidFill>
                <a:effectLst/>
                <a:latin typeface="arial" panose="020B0604020202020204" pitchFamily="34" charset="0"/>
              </a:rPr>
              <a:t>c++</a:t>
            </a:r>
            <a:r>
              <a:rPr lang="zh-CN" altLang="en-US" b="0" i="0">
                <a:solidFill>
                  <a:srgbClr val="222222"/>
                </a:solidFill>
                <a:effectLst/>
                <a:latin typeface="arial" panose="020B0604020202020204" pitchFamily="34" charset="0"/>
              </a:rPr>
              <a:t>的库，构建起来十分复杂。</a:t>
            </a:r>
          </a:p>
          <a:p>
            <a:pPr algn="l"/>
            <a:endParaRPr lang="en" altLang="zh-CN" b="0" i="0">
              <a:solidFill>
                <a:srgbClr val="4D4D4D"/>
              </a:solidFill>
              <a:effectLst/>
              <a:latin typeface="-apple-system"/>
            </a:endParaRPr>
          </a:p>
          <a:p>
            <a:pPr algn="l"/>
            <a:r>
              <a:rPr lang="zh-CN" altLang="en" b="0" i="0">
                <a:solidFill>
                  <a:srgbClr val="4D4D4D"/>
                </a:solidFill>
                <a:effectLst/>
                <a:latin typeface="-apple-system"/>
              </a:rPr>
              <a:t>从</a:t>
            </a:r>
            <a:r>
              <a:rPr lang="en-US" altLang="zh-CN" b="0" i="0">
                <a:solidFill>
                  <a:srgbClr val="4D4D4D"/>
                </a:solidFill>
                <a:effectLst/>
                <a:latin typeface="-apple-system"/>
              </a:rPr>
              <a:t>2.3.0 </a:t>
            </a:r>
            <a:r>
              <a:rPr lang="zh-CN" altLang="en-US" b="0" i="0">
                <a:solidFill>
                  <a:srgbClr val="4D4D4D"/>
                </a:solidFill>
                <a:effectLst/>
                <a:latin typeface="-apple-system"/>
              </a:rPr>
              <a:t>版本开始</a:t>
            </a:r>
            <a:endParaRPr lang="en" altLang="zh-CN" b="0" i="0">
              <a:solidFill>
                <a:srgbClr val="4D4D4D"/>
              </a:solidFill>
              <a:effectLst/>
              <a:latin typeface="-apple-system"/>
            </a:endParaRPr>
          </a:p>
          <a:p>
            <a:pPr algn="l"/>
            <a:r>
              <a:rPr lang="en" altLang="zh-CN" b="0" i="0">
                <a:solidFill>
                  <a:srgbClr val="4D4D4D"/>
                </a:solidFill>
                <a:effectLst/>
                <a:latin typeface="-apple-system"/>
              </a:rPr>
              <a:t>Spring Boot </a:t>
            </a:r>
            <a:r>
              <a:rPr lang="zh-CN" altLang="en-US" b="0" i="0">
                <a:solidFill>
                  <a:srgbClr val="4D4D4D"/>
                </a:solidFill>
                <a:effectLst/>
                <a:latin typeface="-apple-system"/>
              </a:rPr>
              <a:t>团队就把 </a:t>
            </a:r>
            <a:r>
              <a:rPr lang="en" altLang="zh-CN" b="0" i="0">
                <a:solidFill>
                  <a:srgbClr val="4D4D4D"/>
                </a:solidFill>
                <a:effectLst/>
                <a:latin typeface="-apple-system"/>
              </a:rPr>
              <a:t>Maven </a:t>
            </a:r>
            <a:r>
              <a:rPr lang="zh-CN" altLang="en-US" b="0" i="0">
                <a:solidFill>
                  <a:srgbClr val="4D4D4D"/>
                </a:solidFill>
                <a:effectLst/>
                <a:latin typeface="-apple-system"/>
              </a:rPr>
              <a:t>切换到 </a:t>
            </a:r>
            <a:r>
              <a:rPr lang="en" altLang="zh-CN" b="0" i="0">
                <a:solidFill>
                  <a:srgbClr val="4D4D4D"/>
                </a:solidFill>
                <a:effectLst/>
                <a:latin typeface="-apple-system"/>
              </a:rPr>
              <a:t>Gradle </a:t>
            </a:r>
            <a:endParaRPr lang="en-US" altLang="zh-CN" b="0" i="0">
              <a:solidFill>
                <a:srgbClr val="4D4D4D"/>
              </a:solidFill>
              <a:effectLst/>
              <a:latin typeface="-apple-system"/>
            </a:endParaRPr>
          </a:p>
          <a:p>
            <a:pPr algn="l"/>
            <a:endParaRPr lang="en-US" altLang="zh-CN" b="0" i="0">
              <a:solidFill>
                <a:srgbClr val="4D4D4D"/>
              </a:solidFill>
              <a:effectLst/>
              <a:latin typeface="-apple-system"/>
            </a:endParaRPr>
          </a:p>
          <a:p>
            <a:pPr algn="l"/>
            <a:r>
              <a:rPr lang="zh-CN" altLang="en-US" b="0" i="0">
                <a:solidFill>
                  <a:srgbClr val="4D4D4D"/>
                </a:solidFill>
                <a:effectLst/>
                <a:latin typeface="-apple-system"/>
              </a:rPr>
              <a:t>主要原因</a:t>
            </a:r>
            <a:r>
              <a:rPr lang="zh-CN" altLang="en-US" b="1" i="0">
                <a:solidFill>
                  <a:srgbClr val="4D4D4D"/>
                </a:solidFill>
                <a:effectLst/>
                <a:latin typeface="-apple-system"/>
              </a:rPr>
              <a:t>为了减少构建项目所需的时间</a:t>
            </a:r>
            <a:r>
              <a:rPr lang="zh-CN" altLang="en-US" b="0" i="0">
                <a:solidFill>
                  <a:srgbClr val="4D4D4D"/>
                </a:solidFill>
                <a:effectLst/>
                <a:latin typeface="-apple-system"/>
              </a:rPr>
              <a:t>。</a:t>
            </a:r>
            <a:endParaRPr lang="en-US" altLang="zh-CN" b="0" i="0">
              <a:solidFill>
                <a:srgbClr val="4D4D4D"/>
              </a:solidFill>
              <a:effectLst/>
              <a:latin typeface="-apple-system"/>
            </a:endParaRPr>
          </a:p>
          <a:p>
            <a:pPr algn="l"/>
            <a:endParaRPr lang="en-US" altLang="zh-CN" b="0" i="0">
              <a:solidFill>
                <a:srgbClr val="4D4D4D"/>
              </a:solidFill>
              <a:effectLst/>
              <a:latin typeface="-apple-system"/>
            </a:endParaRPr>
          </a:p>
          <a:p>
            <a:pPr algn="l"/>
            <a:r>
              <a:rPr lang="zh-CN" altLang="en-US" b="0" i="0">
                <a:solidFill>
                  <a:srgbClr val="4D4D4D"/>
                </a:solidFill>
                <a:effectLst/>
                <a:latin typeface="-apple-system"/>
              </a:rPr>
              <a:t>在开发和测试过程中，等待构建完成所花费的时间增加了修复错误和实现新功能所花费的时间。</a:t>
            </a:r>
            <a:endParaRPr lang="en-US" altLang="zh-CN" b="0" i="0">
              <a:solidFill>
                <a:srgbClr val="4D4D4D"/>
              </a:solidFill>
              <a:effectLst/>
              <a:latin typeface="-apple-system"/>
            </a:endParaRPr>
          </a:p>
          <a:p>
            <a:pPr algn="l"/>
            <a:endParaRPr lang="zh-CN" altLang="en-US" b="0" i="0">
              <a:solidFill>
                <a:srgbClr val="4D4D4D"/>
              </a:solidFill>
              <a:effectLst/>
              <a:latin typeface="-apple-system"/>
            </a:endParaRPr>
          </a:p>
          <a:p>
            <a:pPr algn="l"/>
            <a:r>
              <a:rPr lang="zh-CN" altLang="en-US" b="0" i="0">
                <a:solidFill>
                  <a:srgbClr val="4D4D4D"/>
                </a:solidFill>
                <a:effectLst/>
                <a:latin typeface="-apple-system"/>
              </a:rPr>
              <a:t>首先构建项目的主要核心，然后并行构建三个独立的部分。但 构建仍需要一个小时或更长时间。</a:t>
            </a:r>
            <a:endParaRPr lang="en-US" altLang="zh-CN" b="0" i="0">
              <a:solidFill>
                <a:srgbClr val="4D4D4D"/>
              </a:solidFill>
              <a:effectLst/>
              <a:latin typeface="-apple-system"/>
            </a:endParaRPr>
          </a:p>
          <a:p>
            <a:pPr algn="l"/>
            <a:endParaRPr lang="en-US" altLang="zh-CN" b="0" i="0">
              <a:solidFill>
                <a:srgbClr val="4D4D4D"/>
              </a:solidFill>
              <a:effectLst/>
              <a:latin typeface="-apple-system"/>
            </a:endParaRPr>
          </a:p>
          <a:p>
            <a:pPr algn="l"/>
            <a:r>
              <a:rPr lang="zh-CN" altLang="en-US" b="0" i="0">
                <a:solidFill>
                  <a:srgbClr val="333333"/>
                </a:solidFill>
                <a:effectLst/>
                <a:latin typeface="Open Sans" panose="020F0502020204030204" pitchFamily="34" charset="0"/>
              </a:rPr>
              <a:t>切换之后本地构建平均需要 </a:t>
            </a:r>
            <a:r>
              <a:rPr lang="en-US" altLang="zh-CN" b="0" i="0">
                <a:solidFill>
                  <a:srgbClr val="333333"/>
                </a:solidFill>
                <a:effectLst/>
                <a:latin typeface="Open Sans" panose="020F0502020204030204" pitchFamily="34" charset="0"/>
              </a:rPr>
              <a:t>2 </a:t>
            </a:r>
            <a:r>
              <a:rPr lang="zh-CN" altLang="en-US" b="0" i="0">
                <a:solidFill>
                  <a:srgbClr val="333333"/>
                </a:solidFill>
                <a:effectLst/>
                <a:latin typeface="Open Sans" panose="020F0502020204030204" pitchFamily="34" charset="0"/>
              </a:rPr>
              <a:t>分 </a:t>
            </a:r>
            <a:r>
              <a:rPr lang="en-US" altLang="zh-CN" b="0" i="0">
                <a:solidFill>
                  <a:srgbClr val="333333"/>
                </a:solidFill>
                <a:effectLst/>
                <a:latin typeface="Open Sans" panose="020F0502020204030204" pitchFamily="34" charset="0"/>
              </a:rPr>
              <a:t>30 </a:t>
            </a:r>
            <a:r>
              <a:rPr lang="zh-CN" altLang="en-US" b="0" i="0">
                <a:solidFill>
                  <a:srgbClr val="333333"/>
                </a:solidFill>
                <a:effectLst/>
                <a:latin typeface="Open Sans" panose="020F0502020204030204" pitchFamily="34" charset="0"/>
              </a:rPr>
              <a:t>秒，比以前快 </a:t>
            </a:r>
            <a:r>
              <a:rPr lang="en-US" altLang="zh-CN" b="0" i="0">
                <a:solidFill>
                  <a:srgbClr val="333333"/>
                </a:solidFill>
                <a:effectLst/>
                <a:latin typeface="Open Sans" panose="020F0502020204030204" pitchFamily="34" charset="0"/>
              </a:rPr>
              <a:t>20-30 </a:t>
            </a:r>
            <a:r>
              <a:rPr lang="zh-CN" altLang="en-US" b="0" i="0">
                <a:solidFill>
                  <a:srgbClr val="333333"/>
                </a:solidFill>
                <a:effectLst/>
                <a:latin typeface="Open Sans" panose="020F0502020204030204" pitchFamily="34" charset="0"/>
              </a:rPr>
              <a:t>倍。</a:t>
            </a:r>
            <a:endParaRPr lang="en-US" altLang="zh-CN" b="0" i="0">
              <a:solidFill>
                <a:srgbClr val="4D4D4D"/>
              </a:solidFill>
              <a:effectLst/>
              <a:latin typeface="-apple-system"/>
            </a:endParaRPr>
          </a:p>
          <a:p>
            <a:pPr algn="l"/>
            <a:endParaRPr lang="zh-CN" altLang="en-US" b="0" i="0">
              <a:solidFill>
                <a:srgbClr val="4D4D4D"/>
              </a:solidFill>
              <a:effectLst/>
              <a:latin typeface="-apple-system"/>
            </a:endParaRPr>
          </a:p>
        </p:txBody>
      </p:sp>
      <p:sp>
        <p:nvSpPr>
          <p:cNvPr id="4" name="灯片编号占位符 3"/>
          <p:cNvSpPr>
            <a:spLocks noGrp="1"/>
          </p:cNvSpPr>
          <p:nvPr>
            <p:ph type="sldNum" sz="quarter" idx="5"/>
          </p:nvPr>
        </p:nvSpPr>
        <p:spPr/>
        <p:txBody>
          <a:bodyPr/>
          <a:lstStyle/>
          <a:p>
            <a:fld id="{E654F284-2B7F-4C4F-A67B-F3679DED609B}" type="slidenum">
              <a:rPr lang="zh-CN" altLang="en-US" smtClean="0"/>
              <a:t>5</a:t>
            </a:fld>
            <a:endParaRPr lang="zh-CN" altLang="en-US"/>
          </a:p>
        </p:txBody>
      </p:sp>
    </p:spTree>
    <p:extLst>
      <p:ext uri="{BB962C8B-B14F-4D97-AF65-F5344CB8AC3E}">
        <p14:creationId xmlns:p14="http://schemas.microsoft.com/office/powerpoint/2010/main" val="11375440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a:solidFill>
                  <a:srgbClr val="333333"/>
                </a:solidFill>
                <a:effectLst/>
                <a:latin typeface="Helvetica Neue" panose="02000503000000020004" pitchFamily="2" charset="0"/>
              </a:rPr>
              <a:t>另外一个基础知识是</a:t>
            </a:r>
            <a:r>
              <a:rPr lang="en-US" altLang="zh-CN" b="0" i="0">
                <a:solidFill>
                  <a:srgbClr val="333333"/>
                </a:solidFill>
                <a:effectLst/>
                <a:latin typeface="Helvetica Neue" panose="02000503000000020004" pitchFamily="2" charset="0"/>
              </a:rPr>
              <a:t>java</a:t>
            </a:r>
            <a:r>
              <a:rPr lang="zh-CN" altLang="en-US" b="0" i="0">
                <a:solidFill>
                  <a:srgbClr val="333333"/>
                </a:solidFill>
                <a:effectLst/>
                <a:latin typeface="Helvetica Neue" panose="02000503000000020004" pitchFamily="2" charset="0"/>
              </a:rPr>
              <a:t>注解（</a:t>
            </a:r>
            <a:r>
              <a:rPr lang="en" altLang="zh-CN" b="0" i="0">
                <a:solidFill>
                  <a:srgbClr val="333333"/>
                </a:solidFill>
                <a:effectLst/>
                <a:latin typeface="Helvetica Neue" panose="02000503000000020004" pitchFamily="2" charset="0"/>
              </a:rPr>
              <a:t>Annotation</a:t>
            </a:r>
            <a:r>
              <a:rPr lang="zh-CN" altLang="en" b="0" i="0">
                <a:solidFill>
                  <a:srgbClr val="333333"/>
                </a:solidFill>
                <a:effectLst/>
                <a:latin typeface="Helvetica Neue" panose="02000503000000020004" pitchFamily="2" charset="0"/>
              </a:rPr>
              <a:t>），</a:t>
            </a:r>
            <a:r>
              <a:rPr lang="zh-CN" altLang="en-US" b="0" i="0">
                <a:solidFill>
                  <a:srgbClr val="333333"/>
                </a:solidFill>
                <a:effectLst/>
                <a:latin typeface="Helvetica Neue" panose="02000503000000020004" pitchFamily="2" charset="0"/>
              </a:rPr>
              <a:t>也叫元数据。一种代码级别的说明。它是</a:t>
            </a:r>
            <a:r>
              <a:rPr lang="en" altLang="zh-CN" b="0" i="0">
                <a:solidFill>
                  <a:srgbClr val="333333"/>
                </a:solidFill>
                <a:effectLst/>
                <a:latin typeface="Helvetica Neue" panose="02000503000000020004" pitchFamily="2" charset="0"/>
              </a:rPr>
              <a:t>JDK1.5</a:t>
            </a:r>
            <a:r>
              <a:rPr lang="zh-CN" altLang="en-US" b="0" i="0">
                <a:solidFill>
                  <a:srgbClr val="333333"/>
                </a:solidFill>
                <a:effectLst/>
                <a:latin typeface="Helvetica Neue" panose="02000503000000020004" pitchFamily="2" charset="0"/>
              </a:rPr>
              <a:t>及以后版本引入的一个特性，与类、接口、枚举是在同一个层次。它可以声明在包、类、字段、方法、局部变量、方法参数等的前面，用来对这些元素进行说明，注释。</a:t>
            </a:r>
            <a:endParaRPr lang="en-US" altLang="zh-CN" b="0" i="0">
              <a:solidFill>
                <a:srgbClr val="333333"/>
              </a:solidFill>
              <a:effectLst/>
              <a:latin typeface="Helvetica Neue" panose="02000503000000020004" pitchFamily="2" charset="0"/>
            </a:endParaRPr>
          </a:p>
          <a:p>
            <a:endParaRPr lang="en-US" altLang="zh-CN" b="0" i="0">
              <a:solidFill>
                <a:srgbClr val="333333"/>
              </a:solidFill>
              <a:effectLst/>
              <a:latin typeface="Helvetica Neue" panose="02000503000000020004" pitchFamily="2" charset="0"/>
            </a:endParaRPr>
          </a:p>
          <a:p>
            <a:r>
              <a:rPr lang="zh-CN" altLang="en-US" b="0" i="0">
                <a:solidFill>
                  <a:srgbClr val="333333"/>
                </a:solidFill>
                <a:effectLst/>
                <a:latin typeface="Helvetica Neue" panose="02000503000000020004" pitchFamily="2" charset="0"/>
              </a:rPr>
              <a:t>简单来说就是他也是一种注释，只不过他可以被代码所识别</a:t>
            </a:r>
            <a:endParaRPr lang="en-US" altLang="zh-CN" b="0" i="0">
              <a:solidFill>
                <a:srgbClr val="333333"/>
              </a:solidFill>
              <a:effectLst/>
              <a:latin typeface="Helvetica Neue" panose="02000503000000020004" pitchFamily="2" charset="0"/>
            </a:endParaRPr>
          </a:p>
          <a:p>
            <a:endParaRPr lang="en-US" altLang="zh-CN" b="0" i="0">
              <a:solidFill>
                <a:srgbClr val="333333"/>
              </a:solidFill>
              <a:effectLst/>
              <a:latin typeface="Helvetica Neue" panose="02000503000000020004" pitchFamily="2" charset="0"/>
            </a:endParaRPr>
          </a:p>
          <a:p>
            <a:pPr algn="l"/>
            <a:r>
              <a:rPr lang="zh-CN" altLang="en-US" b="0" i="0">
                <a:solidFill>
                  <a:srgbClr val="333333"/>
                </a:solidFill>
                <a:effectLst/>
                <a:latin typeface="Helvetica Neue" panose="02000503000000020004" pitchFamily="2" charset="0"/>
              </a:rPr>
              <a:t>作用分类：</a:t>
            </a:r>
          </a:p>
          <a:p>
            <a:pPr algn="l"/>
            <a:r>
              <a:rPr lang="zh-CN" altLang="en-US" b="0" i="0">
                <a:solidFill>
                  <a:srgbClr val="333333"/>
                </a:solidFill>
                <a:effectLst/>
                <a:latin typeface="Helvetica Neue" panose="02000503000000020004" pitchFamily="2" charset="0"/>
              </a:rPr>
              <a:t>①编写文档：通过代码里标识的元数据生成文档</a:t>
            </a:r>
            <a:endParaRPr lang="en-US" altLang="zh-CN" b="0" i="0">
              <a:solidFill>
                <a:srgbClr val="333333"/>
              </a:solidFill>
              <a:effectLst/>
              <a:latin typeface="Helvetica Neue" panose="02000503000000020004" pitchFamily="2" charset="0"/>
            </a:endParaRPr>
          </a:p>
          <a:p>
            <a:pPr algn="l"/>
            <a:r>
              <a:rPr lang="en-US" altLang="zh-CN" b="0" i="0">
                <a:solidFill>
                  <a:srgbClr val="333333"/>
                </a:solidFill>
                <a:effectLst/>
                <a:latin typeface="Helvetica Neue" panose="02000503000000020004" pitchFamily="2" charset="0"/>
              </a:rPr>
              <a:t>② </a:t>
            </a:r>
            <a:r>
              <a:rPr lang="zh-CN" altLang="en-US" b="0" i="0">
                <a:solidFill>
                  <a:srgbClr val="333333"/>
                </a:solidFill>
                <a:effectLst/>
                <a:latin typeface="Helvetica Neue" panose="02000503000000020004" pitchFamily="2" charset="0"/>
              </a:rPr>
              <a:t>代码分析：通过代码里标识的元数据对代码进行分析</a:t>
            </a:r>
            <a:endParaRPr lang="en-US" altLang="zh-CN" b="0" i="0">
              <a:solidFill>
                <a:srgbClr val="333333"/>
              </a:solidFill>
              <a:effectLst/>
              <a:latin typeface="Helvetica Neue" panose="02000503000000020004" pitchFamily="2" charset="0"/>
            </a:endParaRPr>
          </a:p>
          <a:p>
            <a:pPr algn="l"/>
            <a:r>
              <a:rPr lang="en-US" altLang="zh-CN" b="0" i="0">
                <a:solidFill>
                  <a:srgbClr val="333333"/>
                </a:solidFill>
                <a:effectLst/>
                <a:latin typeface="Helvetica Neue" panose="02000503000000020004" pitchFamily="2" charset="0"/>
              </a:rPr>
              <a:t>③</a:t>
            </a:r>
            <a:r>
              <a:rPr lang="zh-CN" altLang="en-US" b="0" i="0">
                <a:solidFill>
                  <a:srgbClr val="333333"/>
                </a:solidFill>
                <a:effectLst/>
                <a:latin typeface="Helvetica Neue" panose="02000503000000020004" pitchFamily="2" charset="0"/>
              </a:rPr>
              <a:t>编译检查：通过代码里标识的元数据让编译器能够实现基本的编译检查</a:t>
            </a:r>
            <a:endParaRPr lang="en-US" altLang="zh-CN" dirty="0"/>
          </a:p>
        </p:txBody>
      </p:sp>
      <p:sp>
        <p:nvSpPr>
          <p:cNvPr id="4" name="灯片编号占位符 3"/>
          <p:cNvSpPr>
            <a:spLocks noGrp="1"/>
          </p:cNvSpPr>
          <p:nvPr>
            <p:ph type="sldNum" sz="quarter" idx="5"/>
          </p:nvPr>
        </p:nvSpPr>
        <p:spPr/>
        <p:txBody>
          <a:bodyPr/>
          <a:lstStyle/>
          <a:p>
            <a:fld id="{E654F284-2B7F-4C4F-A67B-F3679DED609B}" type="slidenum">
              <a:rPr lang="zh-CN" altLang="en-US" smtClean="0"/>
              <a:t>6</a:t>
            </a:fld>
            <a:endParaRPr lang="zh-CN" altLang="en-US"/>
          </a:p>
        </p:txBody>
      </p:sp>
    </p:spTree>
    <p:extLst>
      <p:ext uri="{BB962C8B-B14F-4D97-AF65-F5344CB8AC3E}">
        <p14:creationId xmlns:p14="http://schemas.microsoft.com/office/powerpoint/2010/main" val="35622514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b="0" i="0">
              <a:solidFill>
                <a:srgbClr val="4D4D4D"/>
              </a:solidFill>
              <a:effectLst/>
              <a:latin typeface="-apple-system"/>
            </a:endParaRPr>
          </a:p>
          <a:p>
            <a:pPr marL="0" marR="0" lvl="0" indent="0" algn="l" defTabSz="1218565" rtl="0" eaLnBrk="1" fontAlgn="auto" latinLnBrk="0" hangingPunct="1">
              <a:lnSpc>
                <a:spcPct val="100000"/>
              </a:lnSpc>
              <a:spcBef>
                <a:spcPts val="0"/>
              </a:spcBef>
              <a:spcAft>
                <a:spcPts val="0"/>
              </a:spcAft>
              <a:buClrTx/>
              <a:buSzTx/>
              <a:buFontTx/>
              <a:buNone/>
              <a:tabLst/>
              <a:defRPr/>
            </a:pPr>
            <a:r>
              <a:rPr lang="en" altLang="zh-CN" dirty="0">
                <a:solidFill>
                  <a:schemeClr val="bg1"/>
                </a:solidFill>
              </a:rPr>
              <a:t>Redis</a:t>
            </a:r>
            <a:r>
              <a:rPr lang="zh-CN" altLang="en" dirty="0">
                <a:solidFill>
                  <a:schemeClr val="bg1"/>
                </a:solidFill>
              </a:rPr>
              <a:t>（</a:t>
            </a:r>
            <a:r>
              <a:rPr lang="en" altLang="zh-CN" dirty="0">
                <a:solidFill>
                  <a:schemeClr val="bg1"/>
                </a:solidFill>
              </a:rPr>
              <a:t>Remote Dictionary Server )</a:t>
            </a:r>
            <a:r>
              <a:rPr lang="zh-CN" altLang="en" dirty="0">
                <a:solidFill>
                  <a:schemeClr val="bg1"/>
                </a:solidFill>
              </a:rPr>
              <a:t>，</a:t>
            </a:r>
            <a:r>
              <a:rPr lang="zh-CN" altLang="en-US" dirty="0">
                <a:solidFill>
                  <a:schemeClr val="bg1"/>
                </a:solidFill>
              </a:rPr>
              <a:t>即远程字典服务，是一个开源的</a:t>
            </a:r>
            <a:r>
              <a:rPr lang="en" altLang="zh-CN" dirty="0">
                <a:solidFill>
                  <a:schemeClr val="bg1"/>
                </a:solidFill>
              </a:rPr>
              <a:t>Key-Value</a:t>
            </a:r>
            <a:r>
              <a:rPr lang="zh-CN" altLang="en-US" dirty="0">
                <a:solidFill>
                  <a:schemeClr val="bg1"/>
                </a:solidFill>
              </a:rPr>
              <a:t>数据库，并提供多种语言的</a:t>
            </a:r>
            <a:r>
              <a:rPr lang="en" altLang="zh-CN" dirty="0">
                <a:solidFill>
                  <a:schemeClr val="bg1"/>
                </a:solidFill>
              </a:rPr>
              <a:t>API</a:t>
            </a:r>
            <a:r>
              <a:rPr lang="zh-CN" altLang="en" dirty="0">
                <a:solidFill>
                  <a:schemeClr val="bg1"/>
                </a:solidFill>
              </a:rPr>
              <a:t>。</a:t>
            </a:r>
            <a:endParaRPr lang="en-US" altLang="en-US" sz="1100" dirty="0">
              <a:solidFill>
                <a:schemeClr val="bg1"/>
              </a:solidFill>
            </a:endParaRPr>
          </a:p>
          <a:p>
            <a:endParaRPr lang="en-US" altLang="zh-CN" b="0" i="0">
              <a:solidFill>
                <a:srgbClr val="4D4D4D"/>
              </a:solidFill>
              <a:effectLst/>
              <a:latin typeface="-apple-system"/>
            </a:endParaRPr>
          </a:p>
          <a:p>
            <a:endParaRPr lang="en-US" altLang="zh-CN" b="0" i="0">
              <a:solidFill>
                <a:srgbClr val="4D4D4D"/>
              </a:solidFill>
              <a:effectLst/>
              <a:latin typeface="-apple-system"/>
            </a:endParaRPr>
          </a:p>
          <a:p>
            <a:r>
              <a:rPr lang="en-US" altLang="zh-CN" b="0" i="0">
                <a:solidFill>
                  <a:srgbClr val="4D4D4D"/>
                </a:solidFill>
                <a:effectLst/>
                <a:latin typeface="-apple-system"/>
              </a:rPr>
              <a:t>1</a:t>
            </a:r>
            <a:r>
              <a:rPr lang="zh-CN" altLang="en-US" b="0" i="0">
                <a:solidFill>
                  <a:srgbClr val="4D4D4D"/>
                </a:solidFill>
                <a:effectLst/>
                <a:latin typeface="-apple-system"/>
              </a:rPr>
              <a:t>、性能极高 </a:t>
            </a:r>
            <a:br>
              <a:rPr lang="zh-CN" altLang="en-US"/>
            </a:br>
            <a:r>
              <a:rPr lang="zh-CN" altLang="en-US" b="0" i="0">
                <a:solidFill>
                  <a:srgbClr val="4D4D4D"/>
                </a:solidFill>
                <a:effectLst/>
                <a:latin typeface="-apple-system"/>
              </a:rPr>
              <a:t>    </a:t>
            </a:r>
            <a:r>
              <a:rPr lang="en" altLang="zh-CN" b="0" i="0">
                <a:solidFill>
                  <a:srgbClr val="4D4D4D"/>
                </a:solidFill>
                <a:effectLst/>
                <a:latin typeface="-apple-system"/>
              </a:rPr>
              <a:t>Redis</a:t>
            </a:r>
            <a:r>
              <a:rPr lang="zh-CN" altLang="en-US" b="0" i="0">
                <a:solidFill>
                  <a:srgbClr val="4D4D4D"/>
                </a:solidFill>
                <a:effectLst/>
                <a:latin typeface="-apple-system"/>
              </a:rPr>
              <a:t>能读的速度是</a:t>
            </a:r>
            <a:r>
              <a:rPr lang="en-US" altLang="zh-CN" b="0" i="0">
                <a:solidFill>
                  <a:srgbClr val="4D4D4D"/>
                </a:solidFill>
                <a:effectLst/>
                <a:latin typeface="-apple-system"/>
              </a:rPr>
              <a:t>110000</a:t>
            </a:r>
            <a:r>
              <a:rPr lang="zh-CN" altLang="en-US" b="0" i="0">
                <a:solidFill>
                  <a:srgbClr val="4D4D4D"/>
                </a:solidFill>
                <a:effectLst/>
                <a:latin typeface="-apple-system"/>
              </a:rPr>
              <a:t>次</a:t>
            </a:r>
            <a:r>
              <a:rPr lang="en-US" altLang="zh-CN" b="0" i="0">
                <a:solidFill>
                  <a:srgbClr val="4D4D4D"/>
                </a:solidFill>
                <a:effectLst/>
                <a:latin typeface="-apple-system"/>
              </a:rPr>
              <a:t>/</a:t>
            </a:r>
            <a:r>
              <a:rPr lang="en" altLang="zh-CN" b="0" i="0">
                <a:solidFill>
                  <a:srgbClr val="4D4D4D"/>
                </a:solidFill>
                <a:effectLst/>
                <a:latin typeface="-apple-system"/>
              </a:rPr>
              <a:t>s,</a:t>
            </a:r>
            <a:r>
              <a:rPr lang="zh-CN" altLang="en-US" b="0" i="0">
                <a:solidFill>
                  <a:srgbClr val="4D4D4D"/>
                </a:solidFill>
                <a:effectLst/>
                <a:latin typeface="-apple-system"/>
              </a:rPr>
              <a:t>写的速度是</a:t>
            </a:r>
            <a:r>
              <a:rPr lang="en-US" altLang="zh-CN" b="0" i="0">
                <a:solidFill>
                  <a:srgbClr val="4D4D4D"/>
                </a:solidFill>
                <a:effectLst/>
                <a:latin typeface="-apple-system"/>
              </a:rPr>
              <a:t>81000</a:t>
            </a:r>
            <a:r>
              <a:rPr lang="zh-CN" altLang="en-US" b="0" i="0">
                <a:solidFill>
                  <a:srgbClr val="4D4D4D"/>
                </a:solidFill>
                <a:effectLst/>
                <a:latin typeface="-apple-system"/>
              </a:rPr>
              <a:t>次</a:t>
            </a:r>
            <a:r>
              <a:rPr lang="en-US" altLang="zh-CN" b="0" i="0">
                <a:solidFill>
                  <a:srgbClr val="4D4D4D"/>
                </a:solidFill>
                <a:effectLst/>
                <a:latin typeface="-apple-system"/>
              </a:rPr>
              <a:t>/</a:t>
            </a:r>
            <a:r>
              <a:rPr lang="en" altLang="zh-CN" b="0" i="0">
                <a:solidFill>
                  <a:srgbClr val="4D4D4D"/>
                </a:solidFill>
                <a:effectLst/>
                <a:latin typeface="-apple-system"/>
              </a:rPr>
              <a:t>s </a:t>
            </a:r>
            <a:r>
              <a:rPr lang="zh-CN" altLang="en" b="0" i="0">
                <a:solidFill>
                  <a:srgbClr val="4D4D4D"/>
                </a:solidFill>
                <a:effectLst/>
                <a:latin typeface="-apple-system"/>
              </a:rPr>
              <a:t>。</a:t>
            </a:r>
            <a:br>
              <a:rPr lang="en" altLang="zh-CN"/>
            </a:br>
            <a:r>
              <a:rPr lang="en" altLang="zh-CN" b="0" i="0">
                <a:solidFill>
                  <a:srgbClr val="4D4D4D"/>
                </a:solidFill>
                <a:effectLst/>
                <a:latin typeface="-apple-system"/>
              </a:rPr>
              <a:t>2</a:t>
            </a:r>
            <a:r>
              <a:rPr lang="zh-CN" altLang="en" b="0" i="0">
                <a:solidFill>
                  <a:srgbClr val="4D4D4D"/>
                </a:solidFill>
                <a:effectLst/>
                <a:latin typeface="-apple-system"/>
              </a:rPr>
              <a:t>、</a:t>
            </a:r>
            <a:r>
              <a:rPr lang="zh-CN" altLang="en-US" b="0" i="0">
                <a:solidFill>
                  <a:srgbClr val="4D4D4D"/>
                </a:solidFill>
                <a:effectLst/>
                <a:latin typeface="-apple-system"/>
              </a:rPr>
              <a:t>丰富的数据类型 </a:t>
            </a:r>
            <a:br>
              <a:rPr lang="zh-CN" altLang="en-US"/>
            </a:br>
            <a:r>
              <a:rPr lang="zh-CN" altLang="en-US" b="0" i="0">
                <a:solidFill>
                  <a:srgbClr val="4D4D4D"/>
                </a:solidFill>
                <a:effectLst/>
                <a:latin typeface="-apple-system"/>
              </a:rPr>
              <a:t>    </a:t>
            </a:r>
            <a:r>
              <a:rPr lang="en" altLang="zh-CN" b="0" i="0">
                <a:solidFill>
                  <a:srgbClr val="4D4D4D"/>
                </a:solidFill>
                <a:effectLst/>
                <a:latin typeface="-apple-system"/>
              </a:rPr>
              <a:t>Redis</a:t>
            </a:r>
            <a:r>
              <a:rPr lang="zh-CN" altLang="en-US" b="0" i="0">
                <a:solidFill>
                  <a:srgbClr val="4D4D4D"/>
                </a:solidFill>
                <a:effectLst/>
                <a:latin typeface="-apple-system"/>
              </a:rPr>
              <a:t>不仅仅支持简单的</a:t>
            </a:r>
            <a:r>
              <a:rPr lang="en" altLang="zh-CN" b="0" i="0">
                <a:solidFill>
                  <a:srgbClr val="4D4D4D"/>
                </a:solidFill>
                <a:effectLst/>
                <a:latin typeface="-apple-system"/>
              </a:rPr>
              <a:t>key-value</a:t>
            </a:r>
            <a:r>
              <a:rPr lang="zh-CN" altLang="en-US" b="0" i="0">
                <a:solidFill>
                  <a:srgbClr val="4D4D4D"/>
                </a:solidFill>
                <a:effectLst/>
                <a:latin typeface="-apple-system"/>
              </a:rPr>
              <a:t>类型的数据，同时还提供</a:t>
            </a:r>
            <a:r>
              <a:rPr lang="en" altLang="zh-CN" b="0" i="0">
                <a:solidFill>
                  <a:srgbClr val="4D4D4D"/>
                </a:solidFill>
                <a:effectLst/>
                <a:latin typeface="-apple-system"/>
              </a:rPr>
              <a:t>list</a:t>
            </a:r>
            <a:r>
              <a:rPr lang="zh-CN" altLang="en" b="0" i="0">
                <a:solidFill>
                  <a:srgbClr val="4D4D4D"/>
                </a:solidFill>
                <a:effectLst/>
                <a:latin typeface="-apple-system"/>
              </a:rPr>
              <a:t>，</a:t>
            </a:r>
            <a:r>
              <a:rPr lang="en" altLang="zh-CN" b="0" i="0">
                <a:solidFill>
                  <a:srgbClr val="4D4D4D"/>
                </a:solidFill>
                <a:effectLst/>
                <a:latin typeface="-apple-system"/>
              </a:rPr>
              <a:t>set</a:t>
            </a:r>
            <a:r>
              <a:rPr lang="zh-CN" altLang="en" b="0" i="0">
                <a:solidFill>
                  <a:srgbClr val="4D4D4D"/>
                </a:solidFill>
                <a:effectLst/>
                <a:latin typeface="-apple-system"/>
              </a:rPr>
              <a:t>，</a:t>
            </a:r>
            <a:r>
              <a:rPr lang="en" altLang="zh-CN" b="0" i="0">
                <a:solidFill>
                  <a:srgbClr val="4D4D4D"/>
                </a:solidFill>
                <a:effectLst/>
                <a:latin typeface="-apple-system"/>
              </a:rPr>
              <a:t>zset</a:t>
            </a:r>
            <a:r>
              <a:rPr lang="zh-CN" altLang="en" b="0" i="0">
                <a:solidFill>
                  <a:srgbClr val="4D4D4D"/>
                </a:solidFill>
                <a:effectLst/>
                <a:latin typeface="-apple-system"/>
              </a:rPr>
              <a:t>，</a:t>
            </a:r>
            <a:r>
              <a:rPr lang="en" altLang="zh-CN" b="0" i="0" u="none" strike="noStrike">
                <a:solidFill>
                  <a:srgbClr val="FC5531"/>
                </a:solidFill>
                <a:effectLst/>
                <a:latin typeface="-apple-system"/>
                <a:hlinkClick r:id="rId3"/>
              </a:rPr>
              <a:t>hash</a:t>
            </a:r>
            <a:r>
              <a:rPr lang="zh-CN" altLang="en-US" b="0" i="0">
                <a:solidFill>
                  <a:srgbClr val="4D4D4D"/>
                </a:solidFill>
                <a:effectLst/>
                <a:latin typeface="-apple-system"/>
              </a:rPr>
              <a:t>等数据结构的存储。</a:t>
            </a:r>
            <a:br>
              <a:rPr lang="zh-CN" altLang="en-US"/>
            </a:br>
            <a:r>
              <a:rPr lang="en-US" altLang="zh-CN" b="0" i="0">
                <a:solidFill>
                  <a:srgbClr val="4D4D4D"/>
                </a:solidFill>
                <a:effectLst/>
                <a:latin typeface="-apple-system"/>
              </a:rPr>
              <a:t>3</a:t>
            </a:r>
            <a:r>
              <a:rPr lang="zh-CN" altLang="en-US" b="0" i="0">
                <a:solidFill>
                  <a:srgbClr val="4D4D4D"/>
                </a:solidFill>
                <a:effectLst/>
                <a:latin typeface="-apple-system"/>
              </a:rPr>
              <a:t>、</a:t>
            </a:r>
            <a:r>
              <a:rPr lang="zh-CN" altLang="en-US" b="0" i="0" u="none" strike="noStrike">
                <a:solidFill>
                  <a:srgbClr val="FC5531"/>
                </a:solidFill>
                <a:effectLst/>
                <a:latin typeface="-apple-system"/>
                <a:hlinkClick r:id="rId4"/>
              </a:rPr>
              <a:t>原子性</a:t>
            </a:r>
            <a:r>
              <a:rPr lang="zh-CN" altLang="en-US" b="0" i="0">
                <a:solidFill>
                  <a:srgbClr val="4D4D4D"/>
                </a:solidFill>
                <a:effectLst/>
                <a:latin typeface="-apple-system"/>
              </a:rPr>
              <a:t> </a:t>
            </a:r>
            <a:br>
              <a:rPr lang="zh-CN" altLang="en-US"/>
            </a:br>
            <a:r>
              <a:rPr lang="zh-CN" altLang="en-US" b="0" i="0">
                <a:solidFill>
                  <a:srgbClr val="4D4D4D"/>
                </a:solidFill>
                <a:effectLst/>
                <a:latin typeface="-apple-system"/>
              </a:rPr>
              <a:t>    </a:t>
            </a:r>
            <a:r>
              <a:rPr lang="en" altLang="zh-CN" b="0" i="0">
                <a:solidFill>
                  <a:srgbClr val="4D4D4D"/>
                </a:solidFill>
                <a:effectLst/>
                <a:latin typeface="-apple-system"/>
              </a:rPr>
              <a:t>Redis</a:t>
            </a:r>
            <a:r>
              <a:rPr lang="zh-CN" altLang="en-US" b="0" i="0">
                <a:solidFill>
                  <a:srgbClr val="4D4D4D"/>
                </a:solidFill>
                <a:effectLst/>
                <a:latin typeface="-apple-system"/>
              </a:rPr>
              <a:t>的所有操作都是原子性的，意思就是要么成功执行要么失败完全不执行。单个操作是原子性的。</a:t>
            </a:r>
            <a:br>
              <a:rPr lang="zh-CN" altLang="en-US"/>
            </a:br>
            <a:r>
              <a:rPr lang="en-US" altLang="zh-CN" b="0" i="0">
                <a:solidFill>
                  <a:srgbClr val="4D4D4D"/>
                </a:solidFill>
                <a:effectLst/>
                <a:latin typeface="-apple-system"/>
              </a:rPr>
              <a:t>4</a:t>
            </a:r>
            <a:r>
              <a:rPr lang="zh-CN" altLang="en-US" b="0" i="0">
                <a:solidFill>
                  <a:srgbClr val="4D4D4D"/>
                </a:solidFill>
                <a:effectLst/>
                <a:latin typeface="-apple-system"/>
              </a:rPr>
              <a:t>、支持数据的持久化</a:t>
            </a:r>
            <a:br>
              <a:rPr lang="zh-CN" altLang="en-US"/>
            </a:br>
            <a:r>
              <a:rPr lang="zh-CN" altLang="en-US" b="0" i="0">
                <a:solidFill>
                  <a:srgbClr val="4D4D4D"/>
                </a:solidFill>
                <a:effectLst/>
                <a:latin typeface="-apple-system"/>
              </a:rPr>
              <a:t>    </a:t>
            </a:r>
            <a:r>
              <a:rPr lang="en" altLang="zh-CN" b="0" i="0">
                <a:solidFill>
                  <a:srgbClr val="4D4D4D"/>
                </a:solidFill>
                <a:effectLst/>
                <a:latin typeface="-apple-system"/>
              </a:rPr>
              <a:t>Redis</a:t>
            </a:r>
            <a:r>
              <a:rPr lang="zh-CN" altLang="en-US" b="0" i="0">
                <a:solidFill>
                  <a:srgbClr val="4D4D4D"/>
                </a:solidFill>
                <a:effectLst/>
                <a:latin typeface="-apple-system"/>
              </a:rPr>
              <a:t>支持数据的持久化，可以将内存中的数据保存在磁盘中，重启的时候可以再次加载进行使用。</a:t>
            </a:r>
            <a:br>
              <a:rPr lang="zh-CN" altLang="en-US"/>
            </a:br>
            <a:r>
              <a:rPr lang="en-US" altLang="zh-CN" b="0" i="0">
                <a:solidFill>
                  <a:srgbClr val="4D4D4D"/>
                </a:solidFill>
                <a:effectLst/>
                <a:latin typeface="-apple-system"/>
              </a:rPr>
              <a:t>5</a:t>
            </a:r>
            <a:r>
              <a:rPr lang="zh-CN" altLang="en-US" b="0" i="0">
                <a:solidFill>
                  <a:srgbClr val="4D4D4D"/>
                </a:solidFill>
                <a:effectLst/>
                <a:latin typeface="-apple-system"/>
              </a:rPr>
              <a:t>、支持数据的备份</a:t>
            </a:r>
            <a:br>
              <a:rPr lang="zh-CN" altLang="en-US"/>
            </a:br>
            <a:r>
              <a:rPr lang="zh-CN" altLang="en-US" b="0" i="0">
                <a:solidFill>
                  <a:srgbClr val="4D4D4D"/>
                </a:solidFill>
                <a:effectLst/>
                <a:latin typeface="-apple-system"/>
              </a:rPr>
              <a:t>    </a:t>
            </a:r>
            <a:r>
              <a:rPr lang="en" altLang="zh-CN" b="0" i="0">
                <a:solidFill>
                  <a:srgbClr val="4D4D4D"/>
                </a:solidFill>
                <a:effectLst/>
                <a:latin typeface="-apple-system"/>
              </a:rPr>
              <a:t>Redis</a:t>
            </a:r>
            <a:r>
              <a:rPr lang="zh-CN" altLang="en-US" b="0" i="0">
                <a:solidFill>
                  <a:srgbClr val="4D4D4D"/>
                </a:solidFill>
                <a:effectLst/>
                <a:latin typeface="-apple-system"/>
              </a:rPr>
              <a:t>支持数据的备份</a:t>
            </a:r>
            <a:endParaRPr lang="en-US" altLang="zh-CN" dirty="0"/>
          </a:p>
        </p:txBody>
      </p:sp>
      <p:sp>
        <p:nvSpPr>
          <p:cNvPr id="4" name="灯片编号占位符 3"/>
          <p:cNvSpPr>
            <a:spLocks noGrp="1"/>
          </p:cNvSpPr>
          <p:nvPr>
            <p:ph type="sldNum" sz="quarter" idx="5"/>
          </p:nvPr>
        </p:nvSpPr>
        <p:spPr/>
        <p:txBody>
          <a:bodyPr/>
          <a:lstStyle/>
          <a:p>
            <a:fld id="{E654F284-2B7F-4C4F-A67B-F3679DED609B}" type="slidenum">
              <a:rPr lang="zh-CN" altLang="en-US" smtClean="0"/>
              <a:t>7</a:t>
            </a:fld>
            <a:endParaRPr lang="zh-CN" altLang="en-US"/>
          </a:p>
        </p:txBody>
      </p:sp>
    </p:spTree>
    <p:extLst>
      <p:ext uri="{BB962C8B-B14F-4D97-AF65-F5344CB8AC3E}">
        <p14:creationId xmlns:p14="http://schemas.microsoft.com/office/powerpoint/2010/main" val="10943528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首先实现一个最基础的权限认证</a:t>
            </a:r>
            <a:endParaRPr lang="en-US" altLang="zh-CN" dirty="0"/>
          </a:p>
          <a:p>
            <a:endParaRPr lang="en-US" altLang="zh-CN" dirty="0"/>
          </a:p>
          <a:p>
            <a:r>
              <a:rPr lang="zh-CN" altLang="en-US" dirty="0"/>
              <a:t>客户端自己产生一个</a:t>
            </a:r>
            <a:r>
              <a:rPr lang="en-US" altLang="zh-CN" dirty="0"/>
              <a:t>Access</a:t>
            </a:r>
            <a:r>
              <a:rPr lang="zh-CN" altLang="en-US" dirty="0"/>
              <a:t> </a:t>
            </a:r>
            <a:r>
              <a:rPr lang="en-US" altLang="zh-CN" dirty="0"/>
              <a:t>Token</a:t>
            </a:r>
            <a:r>
              <a:rPr lang="zh-CN" altLang="en-US" dirty="0"/>
              <a:t>，当然不是随便产生，是和服务器端约定好的</a:t>
            </a:r>
            <a:endParaRPr lang="en-US" altLang="zh-CN" dirty="0"/>
          </a:p>
          <a:p>
            <a:endParaRPr lang="en-US" altLang="zh-CN" dirty="0"/>
          </a:p>
          <a:p>
            <a:r>
              <a:rPr lang="zh-CN" altLang="en-US" dirty="0"/>
              <a:t>客户端的每一个请求都会通过</a:t>
            </a:r>
            <a:r>
              <a:rPr lang="en-US" altLang="zh-CN" dirty="0"/>
              <a:t>springboot</a:t>
            </a:r>
            <a:r>
              <a:rPr lang="zh-CN" altLang="en-US" dirty="0"/>
              <a:t>的拦截器，当检测到带了</a:t>
            </a:r>
            <a:r>
              <a:rPr lang="en-US" altLang="zh-CN" dirty="0"/>
              <a:t>token</a:t>
            </a:r>
            <a:r>
              <a:rPr lang="zh-CN" altLang="en-US" dirty="0"/>
              <a:t>，并且和约定好的一样的时候，那么就放行，让他去访问</a:t>
            </a:r>
            <a:r>
              <a:rPr lang="en-US" altLang="zh-CN" dirty="0"/>
              <a:t>Controller</a:t>
            </a:r>
          </a:p>
          <a:p>
            <a:endParaRPr lang="en-US" altLang="zh-CN" dirty="0"/>
          </a:p>
          <a:p>
            <a:r>
              <a:rPr lang="en-US" altLang="zh-CN" dirty="0"/>
              <a:t>Controller</a:t>
            </a:r>
            <a:r>
              <a:rPr lang="zh-CN" altLang="en-US" dirty="0"/>
              <a:t>就是</a:t>
            </a:r>
            <a:r>
              <a:rPr lang="en-US" altLang="zh-CN" dirty="0"/>
              <a:t>Springboot</a:t>
            </a:r>
            <a:r>
              <a:rPr lang="zh-CN" altLang="en-US" dirty="0"/>
              <a:t>当中提供接口功能的类</a:t>
            </a:r>
            <a:endParaRPr lang="en-US" altLang="zh-CN" dirty="0"/>
          </a:p>
          <a:p>
            <a:endParaRPr lang="en-US" altLang="zh-CN" dirty="0"/>
          </a:p>
          <a:p>
            <a:r>
              <a:rPr lang="zh-CN" altLang="en-US" dirty="0"/>
              <a:t>，那相反，如果没有携带</a:t>
            </a:r>
            <a:r>
              <a:rPr lang="en-US" altLang="zh-CN" dirty="0"/>
              <a:t>token</a:t>
            </a:r>
            <a:r>
              <a:rPr lang="zh-CN" altLang="en-US" dirty="0"/>
              <a:t>，那么就会被拦截器拦截</a:t>
            </a:r>
            <a:endParaRPr lang="en-US" altLang="zh-CN" dirty="0"/>
          </a:p>
          <a:p>
            <a:endParaRPr lang="en-US" altLang="zh-CN" dirty="0"/>
          </a:p>
          <a:p>
            <a:r>
              <a:rPr lang="zh-CN" altLang="en-US" dirty="0"/>
              <a:t>这个要实现的功能就是可以拦截请求，不过</a:t>
            </a:r>
            <a:r>
              <a:rPr lang="en-US" altLang="zh-CN" dirty="0"/>
              <a:t>TOken</a:t>
            </a:r>
            <a:r>
              <a:rPr lang="zh-CN" altLang="en-US" dirty="0"/>
              <a:t>是事先约定好的，固定的</a:t>
            </a:r>
            <a:endParaRPr lang="en-US" altLang="zh-CN" dirty="0"/>
          </a:p>
          <a:p>
            <a:endParaRPr lang="en-US" altLang="zh-CN" dirty="0"/>
          </a:p>
          <a:p>
            <a:r>
              <a:rPr lang="zh-CN" altLang="en-US" dirty="0"/>
              <a:t>适用场景是 没有账号系统，就是简单到不需要登录账号，比如说这个系统就只有一个人使用，但是也不想弄成公开的</a:t>
            </a:r>
            <a:endParaRPr lang="en-US" altLang="zh-CN" dirty="0"/>
          </a:p>
        </p:txBody>
      </p:sp>
      <p:sp>
        <p:nvSpPr>
          <p:cNvPr id="4" name="灯片编号占位符 3"/>
          <p:cNvSpPr>
            <a:spLocks noGrp="1"/>
          </p:cNvSpPr>
          <p:nvPr>
            <p:ph type="sldNum" sz="quarter" idx="5"/>
          </p:nvPr>
        </p:nvSpPr>
        <p:spPr/>
        <p:txBody>
          <a:bodyPr/>
          <a:lstStyle/>
          <a:p>
            <a:fld id="{E654F284-2B7F-4C4F-A67B-F3679DED609B}" type="slidenum">
              <a:rPr lang="zh-CN" altLang="en-US" smtClean="0"/>
              <a:t>8</a:t>
            </a:fld>
            <a:endParaRPr lang="zh-CN" altLang="en-US"/>
          </a:p>
        </p:txBody>
      </p:sp>
    </p:spTree>
    <p:extLst>
      <p:ext uri="{BB962C8B-B14F-4D97-AF65-F5344CB8AC3E}">
        <p14:creationId xmlns:p14="http://schemas.microsoft.com/office/powerpoint/2010/main" val="21217657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b="0" i="0">
                <a:solidFill>
                  <a:srgbClr val="4D4D4D"/>
                </a:solidFill>
                <a:effectLst/>
                <a:latin typeface="-apple-system"/>
              </a:rPr>
              <a:t> 这个功能实现的基础就是拦截器，拦截器顾名思义就是能够拦截请求，</a:t>
            </a:r>
            <a:endParaRPr lang="en-US" altLang="zh-CN" b="0" i="0">
              <a:solidFill>
                <a:srgbClr val="4D4D4D"/>
              </a:solidFill>
              <a:effectLst/>
              <a:latin typeface="-apple-system"/>
            </a:endParaRPr>
          </a:p>
          <a:p>
            <a:pPr algn="l"/>
            <a:endParaRPr lang="en-US" altLang="zh-CN" b="0" i="0">
              <a:solidFill>
                <a:srgbClr val="4D4D4D"/>
              </a:solidFill>
              <a:effectLst/>
              <a:latin typeface="-apple-system"/>
            </a:endParaRPr>
          </a:p>
          <a:p>
            <a:pPr algn="l"/>
            <a:r>
              <a:rPr lang="zh-CN" altLang="en-US" b="0" i="0" u="none" strike="noStrike">
                <a:solidFill>
                  <a:srgbClr val="FC5531"/>
                </a:solidFill>
                <a:effectLst/>
                <a:latin typeface="-apple-system"/>
                <a:hlinkClick r:id="rId3"/>
              </a:rPr>
              <a:t>拦截器</a:t>
            </a:r>
            <a:r>
              <a:rPr lang="en" altLang="zh-CN" b="0" i="0">
                <a:solidFill>
                  <a:srgbClr val="4D4D4D"/>
                </a:solidFill>
                <a:effectLst/>
                <a:latin typeface="-apple-system"/>
              </a:rPr>
              <a:t>Interceptor</a:t>
            </a:r>
            <a:r>
              <a:rPr lang="zh-CN" altLang="en" b="0" i="0">
                <a:solidFill>
                  <a:srgbClr val="4D4D4D"/>
                </a:solidFill>
                <a:effectLst/>
                <a:latin typeface="-apple-system"/>
              </a:rPr>
              <a:t>，</a:t>
            </a:r>
            <a:r>
              <a:rPr lang="zh-CN" altLang="en-US" b="0" i="0">
                <a:solidFill>
                  <a:srgbClr val="4D4D4D"/>
                </a:solidFill>
                <a:effectLst/>
                <a:latin typeface="-apple-system"/>
              </a:rPr>
              <a:t>是</a:t>
            </a:r>
            <a:r>
              <a:rPr lang="en" altLang="zh-CN" b="0" i="0">
                <a:solidFill>
                  <a:srgbClr val="4D4D4D"/>
                </a:solidFill>
                <a:effectLst/>
                <a:latin typeface="-apple-system"/>
              </a:rPr>
              <a:t>SpringMVC</a:t>
            </a:r>
            <a:r>
              <a:rPr lang="zh-CN" altLang="en-US" b="0" i="0">
                <a:solidFill>
                  <a:srgbClr val="4D4D4D"/>
                </a:solidFill>
                <a:effectLst/>
                <a:latin typeface="-apple-system"/>
              </a:rPr>
              <a:t>中的核心内容，利用</a:t>
            </a:r>
            <a:r>
              <a:rPr lang="en" altLang="zh-CN" b="0" i="0">
                <a:solidFill>
                  <a:srgbClr val="4D4D4D"/>
                </a:solidFill>
                <a:effectLst/>
                <a:latin typeface="-apple-system"/>
              </a:rPr>
              <a:t>spring</a:t>
            </a:r>
            <a:r>
              <a:rPr lang="zh-CN" altLang="en-US" b="0" i="0">
                <a:solidFill>
                  <a:srgbClr val="4D4D4D"/>
                </a:solidFill>
                <a:effectLst/>
                <a:latin typeface="-apple-system"/>
              </a:rPr>
              <a:t>的面向切面编程特性，可以很方便的对用户的业务代码进行横向抽取，根据具体业务需求对应用功能进行增强。</a:t>
            </a:r>
          </a:p>
          <a:p>
            <a:pPr algn="l"/>
            <a:r>
              <a:rPr lang="zh-CN" altLang="en-US" b="0" i="0">
                <a:solidFill>
                  <a:srgbClr val="4D4D4D"/>
                </a:solidFill>
                <a:effectLst/>
                <a:latin typeface="-apple-system"/>
              </a:rPr>
              <a:t>​</a:t>
            </a:r>
            <a:endParaRPr lang="en-US" altLang="zh-CN" b="0" i="0">
              <a:solidFill>
                <a:srgbClr val="4D4D4D"/>
              </a:solidFill>
              <a:effectLst/>
              <a:latin typeface="-apple-system"/>
            </a:endParaRPr>
          </a:p>
          <a:p>
            <a:pPr algn="l"/>
            <a:r>
              <a:rPr lang="en" altLang="zh-CN" b="0" i="0">
                <a:solidFill>
                  <a:srgbClr val="4D4D4D"/>
                </a:solidFill>
                <a:effectLst/>
                <a:latin typeface="-apple-system"/>
              </a:rPr>
              <a:t>SpringBoot</a:t>
            </a:r>
            <a:r>
              <a:rPr lang="zh-CN" altLang="en-US" b="0" i="0">
                <a:solidFill>
                  <a:srgbClr val="4D4D4D"/>
                </a:solidFill>
                <a:effectLst/>
                <a:latin typeface="-apple-system"/>
              </a:rPr>
              <a:t>中使用</a:t>
            </a:r>
            <a:r>
              <a:rPr lang="en" altLang="zh-CN" b="0" i="0">
                <a:solidFill>
                  <a:srgbClr val="4D4D4D"/>
                </a:solidFill>
                <a:effectLst/>
                <a:latin typeface="-apple-system"/>
              </a:rPr>
              <a:t>Interceptor</a:t>
            </a:r>
            <a:r>
              <a:rPr lang="zh-CN" altLang="en" b="0" i="0">
                <a:solidFill>
                  <a:srgbClr val="4D4D4D"/>
                </a:solidFill>
                <a:effectLst/>
                <a:latin typeface="-apple-system"/>
              </a:rPr>
              <a:t>，</a:t>
            </a:r>
            <a:r>
              <a:rPr lang="zh-CN" altLang="en-US" b="0" i="0">
                <a:solidFill>
                  <a:srgbClr val="4D4D4D"/>
                </a:solidFill>
                <a:effectLst/>
                <a:latin typeface="-apple-system"/>
              </a:rPr>
              <a:t>一般涉及到两个方法</a:t>
            </a:r>
            <a:endParaRPr lang="en-US" altLang="zh-CN" b="0" i="0">
              <a:solidFill>
                <a:srgbClr val="4D4D4D"/>
              </a:solidFill>
              <a:effectLst/>
              <a:latin typeface="-apple-system"/>
            </a:endParaRPr>
          </a:p>
          <a:p>
            <a:pPr algn="l"/>
            <a:endParaRPr lang="en-US" altLang="zh-CN" b="0" i="0">
              <a:solidFill>
                <a:srgbClr val="4D4D4D"/>
              </a:solidFill>
              <a:effectLst/>
              <a:latin typeface="-apple-system"/>
            </a:endParaRPr>
          </a:p>
          <a:p>
            <a:pPr algn="l"/>
            <a:r>
              <a:rPr lang="en-US" altLang="zh-CN" b="0" i="0">
                <a:solidFill>
                  <a:srgbClr val="4D4D4D"/>
                </a:solidFill>
                <a:effectLst/>
                <a:latin typeface="-apple-system"/>
              </a:rPr>
              <a:t>preHandle</a:t>
            </a:r>
            <a:r>
              <a:rPr lang="zh-CN" altLang="en-US" b="0" i="0">
                <a:solidFill>
                  <a:srgbClr val="4D4D4D"/>
                </a:solidFill>
                <a:effectLst/>
                <a:latin typeface="-apple-system"/>
              </a:rPr>
              <a:t>方法，在</a:t>
            </a:r>
            <a:r>
              <a:rPr lang="en-US" altLang="zh-CN" b="0" i="0">
                <a:solidFill>
                  <a:srgbClr val="4D4D4D"/>
                </a:solidFill>
                <a:effectLst/>
                <a:latin typeface="-apple-system"/>
              </a:rPr>
              <a:t>Controller</a:t>
            </a:r>
            <a:r>
              <a:rPr lang="zh-CN" altLang="en-US" b="0" i="0">
                <a:solidFill>
                  <a:srgbClr val="4D4D4D"/>
                </a:solidFill>
                <a:effectLst/>
                <a:latin typeface="-apple-system"/>
              </a:rPr>
              <a:t>方法被执行前执行，返回值是</a:t>
            </a:r>
            <a:r>
              <a:rPr lang="en-US" altLang="zh-CN" b="0" i="0">
                <a:solidFill>
                  <a:srgbClr val="4D4D4D"/>
                </a:solidFill>
                <a:effectLst/>
                <a:latin typeface="-apple-system"/>
              </a:rPr>
              <a:t>true</a:t>
            </a:r>
            <a:r>
              <a:rPr lang="zh-CN" altLang="en-US" b="0" i="0">
                <a:solidFill>
                  <a:srgbClr val="4D4D4D"/>
                </a:solidFill>
                <a:effectLst/>
                <a:latin typeface="-apple-system"/>
              </a:rPr>
              <a:t>或者</a:t>
            </a:r>
            <a:r>
              <a:rPr lang="en-US" altLang="zh-CN" b="0" i="0">
                <a:solidFill>
                  <a:srgbClr val="4D4D4D"/>
                </a:solidFill>
                <a:effectLst/>
                <a:latin typeface="-apple-system"/>
              </a:rPr>
              <a:t>false</a:t>
            </a:r>
            <a:r>
              <a:rPr lang="zh-CN" altLang="en-US" b="0" i="0">
                <a:solidFill>
                  <a:srgbClr val="4D4D4D"/>
                </a:solidFill>
                <a:effectLst/>
                <a:latin typeface="-apple-system"/>
              </a:rPr>
              <a:t>，返回</a:t>
            </a:r>
            <a:r>
              <a:rPr lang="en-US" altLang="zh-CN" b="0" i="0">
                <a:solidFill>
                  <a:srgbClr val="4D4D4D"/>
                </a:solidFill>
                <a:effectLst/>
                <a:latin typeface="-apple-system"/>
              </a:rPr>
              <a:t>true</a:t>
            </a:r>
            <a:r>
              <a:rPr lang="zh-CN" altLang="en-US" b="0" i="0">
                <a:solidFill>
                  <a:srgbClr val="4D4D4D"/>
                </a:solidFill>
                <a:effectLst/>
                <a:latin typeface="-apple-system"/>
              </a:rPr>
              <a:t>的时候说明允许执行，返回</a:t>
            </a:r>
            <a:r>
              <a:rPr lang="en-US" altLang="zh-CN" b="0" i="0">
                <a:solidFill>
                  <a:srgbClr val="4D4D4D"/>
                </a:solidFill>
                <a:effectLst/>
                <a:latin typeface="-apple-system"/>
              </a:rPr>
              <a:t>false</a:t>
            </a:r>
            <a:r>
              <a:rPr lang="zh-CN" altLang="en-US" b="0" i="0">
                <a:solidFill>
                  <a:srgbClr val="4D4D4D"/>
                </a:solidFill>
                <a:effectLst/>
                <a:latin typeface="-apple-system"/>
              </a:rPr>
              <a:t>则不允许执行</a:t>
            </a:r>
            <a:endParaRPr lang="en-US" altLang="zh-CN" b="0" i="0">
              <a:solidFill>
                <a:srgbClr val="4D4D4D"/>
              </a:solidFill>
              <a:effectLst/>
              <a:latin typeface="-apple-system"/>
            </a:endParaRPr>
          </a:p>
          <a:p>
            <a:pPr algn="l"/>
            <a:endParaRPr lang="en-US" altLang="zh-CN" b="0" i="0">
              <a:solidFill>
                <a:srgbClr val="4D4D4D"/>
              </a:solidFill>
              <a:effectLst/>
              <a:latin typeface="-apple-system"/>
            </a:endParaRPr>
          </a:p>
          <a:p>
            <a:pPr algn="l"/>
            <a:r>
              <a:rPr lang="en-US" altLang="zh-CN" b="0" i="0">
                <a:solidFill>
                  <a:srgbClr val="4D4D4D"/>
                </a:solidFill>
                <a:effectLst/>
                <a:latin typeface="-apple-system"/>
              </a:rPr>
              <a:t>postHandle</a:t>
            </a:r>
            <a:r>
              <a:rPr lang="zh-CN" altLang="en-US" b="0" i="0">
                <a:solidFill>
                  <a:srgbClr val="4D4D4D"/>
                </a:solidFill>
                <a:effectLst/>
                <a:latin typeface="-apple-system"/>
              </a:rPr>
              <a:t>方法是执行后被调用，当然如果</a:t>
            </a:r>
            <a:r>
              <a:rPr lang="en-US" altLang="zh-CN" b="0" i="0">
                <a:solidFill>
                  <a:srgbClr val="4D4D4D"/>
                </a:solidFill>
                <a:effectLst/>
                <a:latin typeface="-apple-system"/>
              </a:rPr>
              <a:t>preHeadle</a:t>
            </a:r>
            <a:r>
              <a:rPr lang="zh-CN" altLang="en-US" b="0" i="0">
                <a:solidFill>
                  <a:srgbClr val="4D4D4D"/>
                </a:solidFill>
                <a:effectLst/>
                <a:latin typeface="-apple-system"/>
              </a:rPr>
              <a:t>返回</a:t>
            </a:r>
            <a:r>
              <a:rPr lang="en-US" altLang="zh-CN" b="0" i="0">
                <a:solidFill>
                  <a:srgbClr val="4D4D4D"/>
                </a:solidFill>
                <a:effectLst/>
                <a:latin typeface="-apple-system"/>
              </a:rPr>
              <a:t>false</a:t>
            </a:r>
            <a:r>
              <a:rPr lang="zh-CN" altLang="en-US" b="0" i="0">
                <a:solidFill>
                  <a:srgbClr val="4D4D4D"/>
                </a:solidFill>
                <a:effectLst/>
                <a:latin typeface="-apple-system"/>
              </a:rPr>
              <a:t>了，那么</a:t>
            </a:r>
            <a:r>
              <a:rPr lang="en-US" altLang="zh-CN" b="0" i="0">
                <a:solidFill>
                  <a:srgbClr val="4D4D4D"/>
                </a:solidFill>
                <a:effectLst/>
                <a:latin typeface="-apple-system"/>
              </a:rPr>
              <a:t>postHandle</a:t>
            </a:r>
            <a:r>
              <a:rPr lang="zh-CN" altLang="en-US" b="0" i="0">
                <a:solidFill>
                  <a:srgbClr val="4D4D4D"/>
                </a:solidFill>
                <a:effectLst/>
                <a:latin typeface="-apple-system"/>
              </a:rPr>
              <a:t>也不会执行</a:t>
            </a:r>
            <a:endParaRPr lang="en-US" altLang="zh-CN" b="0" i="0">
              <a:solidFill>
                <a:srgbClr val="4D4D4D"/>
              </a:solidFill>
              <a:effectLst/>
              <a:latin typeface="-apple-system"/>
            </a:endParaRPr>
          </a:p>
          <a:p>
            <a:pPr algn="l"/>
            <a:endParaRPr lang="en-US" altLang="zh-CN" b="0" i="0">
              <a:solidFill>
                <a:srgbClr val="4D4D4D"/>
              </a:solidFill>
              <a:effectLst/>
              <a:latin typeface="-apple-system"/>
            </a:endParaRPr>
          </a:p>
          <a:p>
            <a:pPr algn="l"/>
            <a:r>
              <a:rPr lang="en-US" altLang="zh-CN" b="0" i="0">
                <a:solidFill>
                  <a:srgbClr val="4D4D4D"/>
                </a:solidFill>
                <a:effectLst/>
                <a:latin typeface="-apple-system"/>
              </a:rPr>
              <a:t>Demo</a:t>
            </a:r>
            <a:r>
              <a:rPr lang="zh-CN" altLang="en-US" b="0" i="0">
                <a:solidFill>
                  <a:srgbClr val="4D4D4D"/>
                </a:solidFill>
                <a:effectLst/>
                <a:latin typeface="-apple-system"/>
              </a:rPr>
              <a:t>主要用到</a:t>
            </a:r>
            <a:r>
              <a:rPr lang="en-US" altLang="zh-CN" b="0" i="0">
                <a:solidFill>
                  <a:srgbClr val="4D4D4D"/>
                </a:solidFill>
                <a:effectLst/>
                <a:latin typeface="-apple-system"/>
              </a:rPr>
              <a:t>preHandle</a:t>
            </a:r>
            <a:endParaRPr lang="zh-CN" altLang="en-US" b="0" i="0">
              <a:solidFill>
                <a:srgbClr val="4D4D4D"/>
              </a:solidFill>
              <a:effectLst/>
              <a:latin typeface="-apple-system"/>
            </a:endParaRPr>
          </a:p>
          <a:p>
            <a:endParaRPr lang="en-US" altLang="zh-CN" dirty="0"/>
          </a:p>
        </p:txBody>
      </p:sp>
      <p:sp>
        <p:nvSpPr>
          <p:cNvPr id="4" name="灯片编号占位符 3"/>
          <p:cNvSpPr>
            <a:spLocks noGrp="1"/>
          </p:cNvSpPr>
          <p:nvPr>
            <p:ph type="sldNum" sz="quarter" idx="5"/>
          </p:nvPr>
        </p:nvSpPr>
        <p:spPr/>
        <p:txBody>
          <a:bodyPr/>
          <a:lstStyle/>
          <a:p>
            <a:fld id="{E654F284-2B7F-4C4F-A67B-F3679DED609B}" type="slidenum">
              <a:rPr lang="zh-CN" altLang="en-US" smtClean="0"/>
              <a:t>9</a:t>
            </a:fld>
            <a:endParaRPr lang="zh-CN" altLang="en-US"/>
          </a:p>
        </p:txBody>
      </p:sp>
    </p:spTree>
    <p:extLst>
      <p:ext uri="{BB962C8B-B14F-4D97-AF65-F5344CB8AC3E}">
        <p14:creationId xmlns:p14="http://schemas.microsoft.com/office/powerpoint/2010/main" val="231956011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标题幻灯片">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sp>
        <p:nvSpPr>
          <p:cNvPr id="6" name="TextBox 5"/>
          <p:cNvSpPr txBox="1">
            <a:spLocks noChangeArrowheads="1"/>
          </p:cNvSpPr>
          <p:nvPr/>
        </p:nvSpPr>
        <p:spPr bwMode="auto">
          <a:xfrm>
            <a:off x="7797800" y="5939367"/>
            <a:ext cx="184731" cy="369332"/>
          </a:xfrm>
          <a:prstGeom prst="rect">
            <a:avLst/>
          </a:prstGeom>
          <a:noFill/>
          <a:ln w="9525">
            <a:noFill/>
            <a:miter lim="800000"/>
          </a:ln>
        </p:spPr>
        <p:txBody>
          <a:bodyPr wrap="none">
            <a:spAutoFit/>
          </a:bodyPr>
          <a:lstStyle/>
          <a:p>
            <a:pPr>
              <a:defRPr/>
            </a:pPr>
            <a:endParaRPr lang="en-US">
              <a:cs typeface="Arial" panose="020B0604020202020204" pitchFamily="34" charset="0"/>
            </a:endParaRPr>
          </a:p>
        </p:txBody>
      </p:sp>
      <p:sp>
        <p:nvSpPr>
          <p:cNvPr id="7" name="TextBox 6"/>
          <p:cNvSpPr txBox="1">
            <a:spLocks noChangeArrowheads="1"/>
          </p:cNvSpPr>
          <p:nvPr/>
        </p:nvSpPr>
        <p:spPr bwMode="auto">
          <a:xfrm>
            <a:off x="6419851" y="5560484"/>
            <a:ext cx="184731" cy="369332"/>
          </a:xfrm>
          <a:prstGeom prst="rect">
            <a:avLst/>
          </a:prstGeom>
          <a:noFill/>
          <a:ln w="9525">
            <a:noFill/>
            <a:miter lim="800000"/>
          </a:ln>
        </p:spPr>
        <p:txBody>
          <a:bodyPr wrap="none">
            <a:spAutoFit/>
          </a:bodyPr>
          <a:lstStyle/>
          <a:p>
            <a:pPr>
              <a:defRPr/>
            </a:pPr>
            <a:endParaRPr lang="en-US">
              <a:cs typeface="Arial" panose="020B0604020202020204" pitchFamily="34" charset="0"/>
            </a:endParaRPr>
          </a:p>
        </p:txBody>
      </p:sp>
      <p:sp>
        <p:nvSpPr>
          <p:cNvPr id="10" name="TextBox 9"/>
          <p:cNvSpPr txBox="1">
            <a:spLocks noChangeArrowheads="1"/>
          </p:cNvSpPr>
          <p:nvPr/>
        </p:nvSpPr>
        <p:spPr bwMode="auto">
          <a:xfrm>
            <a:off x="5382685" y="4851400"/>
            <a:ext cx="184731" cy="369332"/>
          </a:xfrm>
          <a:prstGeom prst="rect">
            <a:avLst/>
          </a:prstGeom>
          <a:noFill/>
          <a:ln w="9525">
            <a:noFill/>
            <a:miter lim="800000"/>
          </a:ln>
        </p:spPr>
        <p:txBody>
          <a:bodyPr wrap="none">
            <a:spAutoFit/>
          </a:bodyPr>
          <a:lstStyle/>
          <a:p>
            <a:pPr>
              <a:defRPr/>
            </a:pPr>
            <a:endParaRPr lang="en-US">
              <a:cs typeface="Arial" panose="020B0604020202020204" pitchFamily="34" charset="0"/>
            </a:endParaRPr>
          </a:p>
        </p:txBody>
      </p:sp>
      <p:sp>
        <p:nvSpPr>
          <p:cNvPr id="21" name="TextBox 19"/>
          <p:cNvSpPr txBox="1">
            <a:spLocks noChangeArrowheads="1"/>
          </p:cNvSpPr>
          <p:nvPr/>
        </p:nvSpPr>
        <p:spPr bwMode="auto">
          <a:xfrm>
            <a:off x="6485467" y="4504267"/>
            <a:ext cx="1219200" cy="1219200"/>
          </a:xfrm>
          <a:prstGeom prst="rect">
            <a:avLst/>
          </a:prstGeom>
          <a:noFill/>
          <a:ln w="9525">
            <a:noFill/>
            <a:miter lim="800000"/>
          </a:ln>
        </p:spPr>
        <p:txBody>
          <a:bodyPr wrap="none" lIns="0" tIns="0" rIns="0" bIns="0"/>
          <a:lstStyle/>
          <a:p>
            <a:pPr>
              <a:defRPr/>
            </a:pPr>
            <a:endParaRPr kumimoji="1" lang="en-US">
              <a:cs typeface="Arial" panose="020B0604020202020204" pitchFamily="34" charset="0"/>
            </a:endParaRPr>
          </a:p>
        </p:txBody>
      </p:sp>
      <p:sp>
        <p:nvSpPr>
          <p:cNvPr id="9" name="副标题 2"/>
          <p:cNvSpPr>
            <a:spLocks noGrp="1"/>
          </p:cNvSpPr>
          <p:nvPr>
            <p:ph type="subTitle" idx="1"/>
          </p:nvPr>
        </p:nvSpPr>
        <p:spPr>
          <a:xfrm>
            <a:off x="1083567" y="3635098"/>
            <a:ext cx="6329211" cy="750347"/>
          </a:xfrm>
          <a:prstGeom prst="rect">
            <a:avLst/>
          </a:prstGeom>
        </p:spPr>
        <p:txBody>
          <a:bodyPr>
            <a:normAutofit/>
          </a:bodyPr>
          <a:lstStyle>
            <a:lvl1pPr marL="0" indent="0" algn="l">
              <a:lnSpc>
                <a:spcPct val="100000"/>
              </a:lnSpc>
              <a:buNone/>
              <a:defRPr kumimoji="1" lang="zh-CN" altLang="en-US" sz="2000" b="0" i="0" kern="1200" dirty="0">
                <a:solidFill>
                  <a:schemeClr val="bg1">
                    <a:lumMod val="65000"/>
                  </a:schemeClr>
                </a:solidFill>
                <a:latin typeface="+mn-lt"/>
                <a:ea typeface="微软雅黑" panose="020B0503020204020204" charset="-122"/>
                <a:cs typeface="+mn-cs"/>
              </a:defRPr>
            </a:lvl1pPr>
            <a:lvl2pPr marL="609600" indent="0" algn="ctr">
              <a:buNone/>
              <a:defRPr>
                <a:solidFill>
                  <a:schemeClr val="tx1">
                    <a:tint val="75000"/>
                  </a:schemeClr>
                </a:solidFill>
              </a:defRPr>
            </a:lvl2pPr>
            <a:lvl3pPr marL="1219200" indent="0" algn="ctr">
              <a:buNone/>
              <a:defRPr>
                <a:solidFill>
                  <a:schemeClr val="tx1">
                    <a:tint val="75000"/>
                  </a:schemeClr>
                </a:solidFill>
              </a:defRPr>
            </a:lvl3pPr>
            <a:lvl4pPr marL="1828800" indent="0" algn="ctr">
              <a:buNone/>
              <a:defRPr>
                <a:solidFill>
                  <a:schemeClr val="tx1">
                    <a:tint val="75000"/>
                  </a:schemeClr>
                </a:solidFill>
              </a:defRPr>
            </a:lvl4pPr>
            <a:lvl5pPr marL="2438400" indent="0" algn="ctr">
              <a:buNone/>
              <a:defRPr>
                <a:solidFill>
                  <a:schemeClr val="tx1">
                    <a:tint val="75000"/>
                  </a:schemeClr>
                </a:solidFill>
              </a:defRPr>
            </a:lvl5pPr>
            <a:lvl6pPr marL="3048000" indent="0" algn="ctr">
              <a:buNone/>
              <a:defRPr>
                <a:solidFill>
                  <a:schemeClr val="tx1">
                    <a:tint val="75000"/>
                  </a:schemeClr>
                </a:solidFill>
              </a:defRPr>
            </a:lvl6pPr>
            <a:lvl7pPr marL="3657600" indent="0" algn="ctr">
              <a:buNone/>
              <a:defRPr>
                <a:solidFill>
                  <a:schemeClr val="tx1">
                    <a:tint val="75000"/>
                  </a:schemeClr>
                </a:solidFill>
              </a:defRPr>
            </a:lvl7pPr>
            <a:lvl8pPr marL="4267200" indent="0" algn="ctr">
              <a:buNone/>
              <a:defRPr>
                <a:solidFill>
                  <a:schemeClr val="tx1">
                    <a:tint val="75000"/>
                  </a:schemeClr>
                </a:solidFill>
              </a:defRPr>
            </a:lvl8pPr>
            <a:lvl9pPr marL="4876800" indent="0" algn="ctr">
              <a:buNone/>
              <a:defRPr>
                <a:solidFill>
                  <a:schemeClr val="tx1">
                    <a:tint val="75000"/>
                  </a:schemeClr>
                </a:solidFill>
              </a:defRPr>
            </a:lvl9pPr>
          </a:lstStyle>
          <a:p>
            <a:r>
              <a:rPr lang="zh-CN" altLang="en-US"/>
              <a:t>单击此处编辑母版副标题样式</a:t>
            </a:r>
            <a:endParaRPr lang="zh-CN" altLang="en-US" dirty="0"/>
          </a:p>
        </p:txBody>
      </p:sp>
      <p:sp>
        <p:nvSpPr>
          <p:cNvPr id="8" name="标题 1"/>
          <p:cNvSpPr>
            <a:spLocks noGrp="1"/>
          </p:cNvSpPr>
          <p:nvPr>
            <p:ph type="ctrTitle"/>
          </p:nvPr>
        </p:nvSpPr>
        <p:spPr>
          <a:xfrm>
            <a:off x="1083567" y="2556266"/>
            <a:ext cx="6329211" cy="852090"/>
          </a:xfrm>
          <a:prstGeom prst="rect">
            <a:avLst/>
          </a:prstGeom>
        </p:spPr>
        <p:txBody>
          <a:bodyPr>
            <a:noAutofit/>
          </a:bodyPr>
          <a:lstStyle>
            <a:lvl1pPr algn="l">
              <a:defRPr kumimoji="1" lang="zh-CN" altLang="en-US" sz="4000" b="0" i="0" kern="1200" dirty="0">
                <a:solidFill>
                  <a:schemeClr val="bg1"/>
                </a:solidFill>
                <a:latin typeface="+mn-lt"/>
                <a:ea typeface="微软雅黑" panose="020B0503020204020204" charset="-122"/>
                <a:cs typeface="+mn-cs"/>
              </a:defRPr>
            </a:lvl1pPr>
          </a:lstStyle>
          <a:p>
            <a:r>
              <a:rPr lang="zh-CN" altLang="en-US"/>
              <a:t>单击此处编辑母版标题样式</a:t>
            </a:r>
            <a:endParaRPr lang="zh-CN" altLang="en-US" dirty="0"/>
          </a:p>
        </p:txBody>
      </p:sp>
      <p:grpSp>
        <p:nvGrpSpPr>
          <p:cNvPr id="32" name="组合 31"/>
          <p:cNvGrpSpPr/>
          <p:nvPr userDrawn="1"/>
        </p:nvGrpSpPr>
        <p:grpSpPr>
          <a:xfrm>
            <a:off x="12345481" y="4493684"/>
            <a:ext cx="1509183" cy="2000182"/>
            <a:chOff x="12345481" y="4493684"/>
            <a:chExt cx="1509183" cy="2000182"/>
          </a:xfrm>
        </p:grpSpPr>
        <p:sp>
          <p:nvSpPr>
            <p:cNvPr id="18" name="矩形 18"/>
            <p:cNvSpPr/>
            <p:nvPr/>
          </p:nvSpPr>
          <p:spPr bwMode="auto">
            <a:xfrm>
              <a:off x="12345481" y="4493684"/>
              <a:ext cx="338667" cy="338667"/>
            </a:xfrm>
            <a:prstGeom prst="rect">
              <a:avLst/>
            </a:prstGeom>
            <a:solidFill>
              <a:srgbClr val="00B4FF"/>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kumimoji="1" lang="zh-CN" altLang="en-US"/>
            </a:p>
          </p:txBody>
        </p:sp>
        <p:sp>
          <p:nvSpPr>
            <p:cNvPr id="19" name="文本框 19"/>
            <p:cNvSpPr txBox="1">
              <a:spLocks noChangeArrowheads="1"/>
            </p:cNvSpPr>
            <p:nvPr/>
          </p:nvSpPr>
          <p:spPr bwMode="auto">
            <a:xfrm>
              <a:off x="12635464" y="4536018"/>
              <a:ext cx="1219200" cy="235898"/>
            </a:xfrm>
            <a:prstGeom prst="rect">
              <a:avLst/>
            </a:prstGeom>
            <a:noFill/>
            <a:ln w="9525">
              <a:noFill/>
              <a:miter lim="800000"/>
            </a:ln>
          </p:spPr>
          <p:txBody>
            <a:bodyPr wrap="square">
              <a:spAutoFit/>
            </a:bodyPr>
            <a:lstStyle/>
            <a:p>
              <a:r>
                <a:rPr kumimoji="1" lang="en-US" altLang="zh-CN" sz="935" i="1" dirty="0">
                  <a:solidFill>
                    <a:schemeClr val="bg1"/>
                  </a:solidFill>
                  <a:latin typeface="Times"/>
                  <a:ea typeface="Times"/>
                  <a:cs typeface="Times"/>
                </a:rPr>
                <a:t>R0, G180, B255</a:t>
              </a:r>
              <a:endParaRPr kumimoji="1" lang="zh-CN" altLang="en-US" sz="935" i="1" dirty="0">
                <a:solidFill>
                  <a:schemeClr val="bg1"/>
                </a:solidFill>
                <a:latin typeface="Times"/>
                <a:ea typeface="Times"/>
                <a:cs typeface="Times"/>
              </a:endParaRPr>
            </a:p>
          </p:txBody>
        </p:sp>
        <p:sp>
          <p:nvSpPr>
            <p:cNvPr id="16" name="矩形 15"/>
            <p:cNvSpPr/>
            <p:nvPr/>
          </p:nvSpPr>
          <p:spPr bwMode="auto">
            <a:xfrm>
              <a:off x="12345481" y="4901455"/>
              <a:ext cx="338667" cy="338667"/>
            </a:xfrm>
            <a:prstGeom prst="rect">
              <a:avLst/>
            </a:prstGeom>
            <a:solidFill>
              <a:srgbClr val="FF6E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kumimoji="1" lang="zh-CN" altLang="en-US"/>
            </a:p>
          </p:txBody>
        </p:sp>
        <p:sp>
          <p:nvSpPr>
            <p:cNvPr id="14" name="矩形 13"/>
            <p:cNvSpPr/>
            <p:nvPr/>
          </p:nvSpPr>
          <p:spPr bwMode="auto">
            <a:xfrm>
              <a:off x="12345481" y="5312337"/>
              <a:ext cx="338667" cy="338667"/>
            </a:xfrm>
            <a:prstGeom prst="rect">
              <a:avLst/>
            </a:prstGeom>
            <a:solidFill>
              <a:srgbClr val="D200BE"/>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kumimoji="1" lang="zh-CN" altLang="en-US"/>
            </a:p>
          </p:txBody>
        </p:sp>
        <p:sp>
          <p:nvSpPr>
            <p:cNvPr id="33" name="文本框 19"/>
            <p:cNvSpPr txBox="1">
              <a:spLocks noChangeArrowheads="1"/>
            </p:cNvSpPr>
            <p:nvPr userDrawn="1"/>
          </p:nvSpPr>
          <p:spPr bwMode="auto">
            <a:xfrm>
              <a:off x="12635464" y="4956064"/>
              <a:ext cx="1219200" cy="235898"/>
            </a:xfrm>
            <a:prstGeom prst="rect">
              <a:avLst/>
            </a:prstGeom>
            <a:noFill/>
            <a:ln w="9525">
              <a:noFill/>
              <a:miter lim="800000"/>
            </a:ln>
          </p:spPr>
          <p:txBody>
            <a:bodyPr wrap="square">
              <a:spAutoFit/>
            </a:bodyPr>
            <a:lstStyle/>
            <a:p>
              <a:r>
                <a:rPr kumimoji="1" lang="en-US" altLang="zh-CN" sz="935" i="1" dirty="0">
                  <a:solidFill>
                    <a:schemeClr val="bg1"/>
                  </a:solidFill>
                  <a:latin typeface="Times"/>
                  <a:ea typeface="Times"/>
                  <a:cs typeface="Times"/>
                </a:rPr>
                <a:t>R255, G110, B0</a:t>
              </a:r>
              <a:endParaRPr kumimoji="1" lang="zh-CN" altLang="en-US" sz="935" i="1" dirty="0">
                <a:solidFill>
                  <a:schemeClr val="bg1"/>
                </a:solidFill>
                <a:latin typeface="Times"/>
                <a:ea typeface="Times"/>
                <a:cs typeface="Times"/>
              </a:endParaRPr>
            </a:p>
          </p:txBody>
        </p:sp>
        <p:sp>
          <p:nvSpPr>
            <p:cNvPr id="34" name="文本框 19"/>
            <p:cNvSpPr txBox="1">
              <a:spLocks noChangeArrowheads="1"/>
            </p:cNvSpPr>
            <p:nvPr userDrawn="1"/>
          </p:nvSpPr>
          <p:spPr bwMode="auto">
            <a:xfrm>
              <a:off x="12635464" y="5347888"/>
              <a:ext cx="1219200" cy="235898"/>
            </a:xfrm>
            <a:prstGeom prst="rect">
              <a:avLst/>
            </a:prstGeom>
            <a:noFill/>
            <a:ln w="9525">
              <a:noFill/>
              <a:miter lim="800000"/>
            </a:ln>
          </p:spPr>
          <p:txBody>
            <a:bodyPr wrap="square">
              <a:spAutoFit/>
            </a:bodyPr>
            <a:lstStyle/>
            <a:p>
              <a:r>
                <a:rPr kumimoji="1" lang="en-US" altLang="zh-CN" sz="935" i="1" dirty="0">
                  <a:solidFill>
                    <a:schemeClr val="bg1"/>
                  </a:solidFill>
                  <a:latin typeface="Times"/>
                  <a:ea typeface="Times"/>
                  <a:cs typeface="Times"/>
                </a:rPr>
                <a:t>R210, G0, B190</a:t>
              </a:r>
              <a:endParaRPr kumimoji="1" lang="zh-CN" altLang="en-US" sz="935" i="1" dirty="0">
                <a:solidFill>
                  <a:schemeClr val="bg1"/>
                </a:solidFill>
                <a:latin typeface="Times"/>
                <a:ea typeface="Times"/>
                <a:cs typeface="Times"/>
              </a:endParaRPr>
            </a:p>
          </p:txBody>
        </p:sp>
        <p:sp>
          <p:nvSpPr>
            <p:cNvPr id="36" name="矩形 35"/>
            <p:cNvSpPr/>
            <p:nvPr userDrawn="1"/>
          </p:nvSpPr>
          <p:spPr bwMode="auto">
            <a:xfrm>
              <a:off x="12345481" y="5710518"/>
              <a:ext cx="338667" cy="338667"/>
            </a:xfrm>
            <a:prstGeom prst="rect">
              <a:avLst/>
            </a:prstGeom>
            <a:solidFill>
              <a:srgbClr val="00F0BE"/>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kumimoji="1" lang="zh-CN" altLang="en-US"/>
            </a:p>
          </p:txBody>
        </p:sp>
        <p:sp>
          <p:nvSpPr>
            <p:cNvPr id="37" name="文本框 19"/>
            <p:cNvSpPr txBox="1">
              <a:spLocks noChangeArrowheads="1"/>
            </p:cNvSpPr>
            <p:nvPr userDrawn="1"/>
          </p:nvSpPr>
          <p:spPr bwMode="auto">
            <a:xfrm>
              <a:off x="12635464" y="5746069"/>
              <a:ext cx="1219200" cy="235898"/>
            </a:xfrm>
            <a:prstGeom prst="rect">
              <a:avLst/>
            </a:prstGeom>
            <a:noFill/>
            <a:ln w="9525">
              <a:noFill/>
              <a:miter lim="800000"/>
            </a:ln>
          </p:spPr>
          <p:txBody>
            <a:bodyPr wrap="square">
              <a:spAutoFit/>
            </a:bodyPr>
            <a:lstStyle/>
            <a:p>
              <a:r>
                <a:rPr kumimoji="1" lang="en-US" altLang="zh-CN" sz="935" i="1" dirty="0">
                  <a:solidFill>
                    <a:schemeClr val="bg1"/>
                  </a:solidFill>
                  <a:latin typeface="Times"/>
                  <a:ea typeface="Times"/>
                  <a:cs typeface="Times"/>
                </a:rPr>
                <a:t>R0, G240, B190</a:t>
              </a:r>
              <a:endParaRPr kumimoji="1" lang="zh-CN" altLang="en-US" sz="935" i="1" dirty="0">
                <a:solidFill>
                  <a:schemeClr val="bg1"/>
                </a:solidFill>
                <a:latin typeface="Times"/>
                <a:ea typeface="Times"/>
                <a:cs typeface="Times"/>
              </a:endParaRPr>
            </a:p>
          </p:txBody>
        </p:sp>
        <p:sp>
          <p:nvSpPr>
            <p:cNvPr id="38" name="矩形 37"/>
            <p:cNvSpPr/>
            <p:nvPr userDrawn="1"/>
          </p:nvSpPr>
          <p:spPr bwMode="auto">
            <a:xfrm>
              <a:off x="12345481" y="6155199"/>
              <a:ext cx="338667" cy="338667"/>
            </a:xfrm>
            <a:prstGeom prst="rect">
              <a:avLst/>
            </a:prstGeom>
            <a:solidFill>
              <a:srgbClr val="59575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kumimoji="1" lang="zh-CN" altLang="en-US"/>
            </a:p>
          </p:txBody>
        </p:sp>
        <p:sp>
          <p:nvSpPr>
            <p:cNvPr id="39" name="文本框 19"/>
            <p:cNvSpPr txBox="1">
              <a:spLocks noChangeArrowheads="1"/>
            </p:cNvSpPr>
            <p:nvPr userDrawn="1"/>
          </p:nvSpPr>
          <p:spPr bwMode="auto">
            <a:xfrm>
              <a:off x="12635464" y="6190750"/>
              <a:ext cx="1219200" cy="235898"/>
            </a:xfrm>
            <a:prstGeom prst="rect">
              <a:avLst/>
            </a:prstGeom>
            <a:noFill/>
            <a:ln w="9525">
              <a:noFill/>
              <a:miter lim="800000"/>
            </a:ln>
          </p:spPr>
          <p:txBody>
            <a:bodyPr wrap="square">
              <a:spAutoFit/>
            </a:bodyPr>
            <a:lstStyle/>
            <a:p>
              <a:r>
                <a:rPr kumimoji="1" lang="en-US" altLang="zh-CN" sz="935" i="1" dirty="0">
                  <a:solidFill>
                    <a:schemeClr val="bg1"/>
                  </a:solidFill>
                  <a:latin typeface="Times"/>
                  <a:ea typeface="Times"/>
                  <a:cs typeface="Times"/>
                </a:rPr>
                <a:t>R89, G87, B87</a:t>
              </a:r>
              <a:endParaRPr kumimoji="1" lang="zh-CN" altLang="en-US" sz="935" i="1" dirty="0">
                <a:solidFill>
                  <a:schemeClr val="bg1"/>
                </a:solidFill>
                <a:latin typeface="Times"/>
                <a:ea typeface="Times"/>
                <a:cs typeface="Times"/>
              </a:endParaRPr>
            </a:p>
          </p:txBody>
        </p:sp>
      </p:grpSp>
      <p:sp>
        <p:nvSpPr>
          <p:cNvPr id="27" name="Rectangle 8"/>
          <p:cNvSpPr>
            <a:spLocks noChangeArrowheads="1"/>
          </p:cNvSpPr>
          <p:nvPr userDrawn="1"/>
        </p:nvSpPr>
        <p:spPr bwMode="auto">
          <a:xfrm>
            <a:off x="12191999" y="1735613"/>
            <a:ext cx="1541585" cy="2280253"/>
          </a:xfrm>
          <a:prstGeom prst="rect">
            <a:avLst/>
          </a:prstGeom>
          <a:noFill/>
          <a:ln w="9525">
            <a:noFill/>
            <a:miter lim="800000"/>
          </a:ln>
        </p:spPr>
        <p:txBody>
          <a:bodyPr wrap="square" lIns="124589" tIns="62300" rIns="124589" bIns="62300" anchor="b" anchorCtr="1">
            <a:spAutoFit/>
          </a:bodyPr>
          <a:lstStyle/>
          <a:p>
            <a:pPr algn="l" defTabSz="1246505">
              <a:defRPr/>
            </a:pPr>
            <a:r>
              <a:rPr lang="en-US" sz="1000" noProof="1">
                <a:solidFill>
                  <a:schemeClr val="bg1"/>
                </a:solidFill>
                <a:latin typeface="微软雅黑" panose="020B0503020204020204" charset="-122"/>
                <a:ea typeface="微软雅黑" panose="020B0503020204020204" charset="-122"/>
                <a:cs typeface="Heiti SC Light"/>
              </a:rPr>
              <a:t>T</a:t>
            </a:r>
            <a:r>
              <a:rPr lang="en-US" altLang="zh-CN" sz="1000" noProof="1">
                <a:solidFill>
                  <a:schemeClr val="bg1"/>
                </a:solidFill>
                <a:latin typeface="微软雅黑" panose="020B0503020204020204" charset="-122"/>
                <a:ea typeface="微软雅黑" panose="020B0503020204020204" charset="-122"/>
                <a:cs typeface="Heiti SC Light"/>
              </a:rPr>
              <a:t>itle:</a:t>
            </a:r>
            <a:endParaRPr lang="en-US" altLang="ja-JP" sz="1000" noProof="1">
              <a:solidFill>
                <a:schemeClr val="bg1"/>
              </a:solidFill>
              <a:latin typeface="微软雅黑" panose="020B0503020204020204" charset="-122"/>
              <a:ea typeface="微软雅黑" panose="020B0503020204020204" charset="-122"/>
              <a:cs typeface="Heiti SC Light"/>
            </a:endParaRPr>
          </a:p>
          <a:p>
            <a:pPr algn="l" defTabSz="1246505">
              <a:defRPr/>
            </a:pPr>
            <a:r>
              <a:rPr lang="en-US" altLang="zh-CN" sz="1000" noProof="1">
                <a:solidFill>
                  <a:schemeClr val="bg1"/>
                </a:solidFill>
                <a:latin typeface="微软雅黑" panose="020B0503020204020204" charset="-122"/>
                <a:ea typeface="微软雅黑" panose="020B0503020204020204" charset="-122"/>
                <a:cs typeface="Heiti SC Light"/>
              </a:rPr>
              <a:t>Type</a:t>
            </a:r>
            <a:r>
              <a:rPr lang="en-US" altLang="ja-JP" sz="1000" noProof="1">
                <a:solidFill>
                  <a:schemeClr val="bg1"/>
                </a:solidFill>
                <a:latin typeface="微软雅黑" panose="020B0503020204020204" charset="-122"/>
                <a:ea typeface="微软雅黑" panose="020B0503020204020204" charset="-122"/>
                <a:cs typeface="Heiti SC Light"/>
              </a:rPr>
              <a:t>: </a:t>
            </a:r>
            <a:r>
              <a:rPr lang="zh-CN" altLang="en-US" sz="1000" noProof="1">
                <a:solidFill>
                  <a:schemeClr val="bg1"/>
                </a:solidFill>
                <a:latin typeface="微软雅黑" panose="020B0503020204020204" charset="-122"/>
                <a:ea typeface="微软雅黑" panose="020B0503020204020204" charset="-122"/>
                <a:cs typeface="Heiti SC Light"/>
              </a:rPr>
              <a:t>微软雅黑</a:t>
            </a:r>
            <a:endParaRPr lang="zh-CN" altLang="zh-CN" sz="1000" noProof="1">
              <a:solidFill>
                <a:schemeClr val="bg1"/>
              </a:solidFill>
              <a:latin typeface="微软雅黑" panose="020B0503020204020204" charset="-122"/>
              <a:ea typeface="微软雅黑" panose="020B0503020204020204" charset="-122"/>
              <a:cs typeface="Heiti SC Light"/>
            </a:endParaRPr>
          </a:p>
          <a:p>
            <a:pPr algn="l" defTabSz="1246505">
              <a:defRPr/>
            </a:pPr>
            <a:r>
              <a:rPr lang="en-US" sz="1000" noProof="1">
                <a:solidFill>
                  <a:schemeClr val="bg1"/>
                </a:solidFill>
                <a:latin typeface="微软雅黑" panose="020B0503020204020204" charset="-122"/>
                <a:ea typeface="微软雅黑" panose="020B0503020204020204" charset="-122"/>
                <a:cs typeface="Heiti SC Light"/>
              </a:rPr>
              <a:t>S</a:t>
            </a:r>
            <a:r>
              <a:rPr lang="en-US" altLang="zh-CN" sz="1000" noProof="1">
                <a:solidFill>
                  <a:schemeClr val="bg1"/>
                </a:solidFill>
                <a:latin typeface="微软雅黑" panose="020B0503020204020204" charset="-122"/>
                <a:ea typeface="微软雅黑" panose="020B0503020204020204" charset="-122"/>
                <a:cs typeface="Heiti SC Light"/>
              </a:rPr>
              <a:t>ize</a:t>
            </a:r>
            <a:r>
              <a:rPr lang="en-US" sz="1000" noProof="1">
                <a:solidFill>
                  <a:schemeClr val="bg1"/>
                </a:solidFill>
                <a:latin typeface="微软雅黑" panose="020B0503020204020204" charset="-122"/>
                <a:ea typeface="微软雅黑" panose="020B0503020204020204" charset="-122"/>
                <a:cs typeface="Heiti SC Light"/>
              </a:rPr>
              <a:t>：24-</a:t>
            </a:r>
            <a:r>
              <a:rPr lang="en-US" altLang="ja-JP" sz="1000" noProof="1">
                <a:solidFill>
                  <a:schemeClr val="bg1"/>
                </a:solidFill>
                <a:latin typeface="微软雅黑" panose="020B0503020204020204" charset="-122"/>
                <a:ea typeface="微软雅黑" panose="020B0503020204020204" charset="-122"/>
                <a:cs typeface="Heiti SC Light"/>
              </a:rPr>
              <a:t>40</a:t>
            </a:r>
            <a:r>
              <a:rPr lang="en-US" altLang="zh-CN" sz="1000" noProof="1">
                <a:solidFill>
                  <a:schemeClr val="bg1"/>
                </a:solidFill>
                <a:latin typeface="微软雅黑" panose="020B0503020204020204" charset="-122"/>
                <a:ea typeface="微软雅黑" panose="020B0503020204020204" charset="-122"/>
                <a:cs typeface="Heiti SC Light"/>
              </a:rPr>
              <a:t>pt</a:t>
            </a:r>
            <a:endParaRPr lang="en-US" altLang="ja-JP" sz="1000" noProof="1">
              <a:solidFill>
                <a:schemeClr val="bg1"/>
              </a:solidFill>
              <a:latin typeface="微软雅黑" panose="020B0503020204020204" charset="-122"/>
              <a:ea typeface="微软雅黑" panose="020B0503020204020204" charset="-122"/>
              <a:cs typeface="Heiti SC Light"/>
            </a:endParaRPr>
          </a:p>
          <a:p>
            <a:pPr algn="l" defTabSz="1246505">
              <a:defRPr/>
            </a:pPr>
            <a:r>
              <a:rPr lang="en-US" sz="1000" noProof="1">
                <a:solidFill>
                  <a:schemeClr val="bg1"/>
                </a:solidFill>
                <a:latin typeface="微软雅黑" panose="020B0503020204020204" charset="-122"/>
                <a:ea typeface="微软雅黑" panose="020B0503020204020204" charset="-122"/>
                <a:cs typeface="Heiti SC Light"/>
              </a:rPr>
              <a:t>C</a:t>
            </a:r>
            <a:r>
              <a:rPr lang="en-US" altLang="zh-CN" sz="1000" noProof="1">
                <a:solidFill>
                  <a:schemeClr val="bg1"/>
                </a:solidFill>
                <a:latin typeface="微软雅黑" panose="020B0503020204020204" charset="-122"/>
                <a:ea typeface="微软雅黑" panose="020B0503020204020204" charset="-122"/>
                <a:cs typeface="Heiti SC Light"/>
              </a:rPr>
              <a:t>olor</a:t>
            </a:r>
            <a:r>
              <a:rPr lang="en-US" sz="1000" noProof="1">
                <a:solidFill>
                  <a:schemeClr val="bg1"/>
                </a:solidFill>
                <a:latin typeface="微软雅黑" panose="020B0503020204020204" charset="-122"/>
                <a:ea typeface="微软雅黑" panose="020B0503020204020204" charset="-122"/>
                <a:cs typeface="Heiti SC Light"/>
              </a:rPr>
              <a:t>：</a:t>
            </a:r>
            <a:r>
              <a:rPr lang="zh-CN" altLang="en-US" sz="1000" noProof="1">
                <a:solidFill>
                  <a:schemeClr val="bg1"/>
                </a:solidFill>
                <a:latin typeface="微软雅黑" panose="020B0503020204020204" charset="-122"/>
                <a:ea typeface="微软雅黑" panose="020B0503020204020204" charset="-122"/>
                <a:cs typeface="Heiti SC Light"/>
              </a:rPr>
              <a:t>白色</a:t>
            </a:r>
            <a:endParaRPr lang="en-US" altLang="ja-JP" sz="1000" noProof="1">
              <a:solidFill>
                <a:schemeClr val="bg1"/>
              </a:solidFill>
              <a:latin typeface="微软雅黑" panose="020B0503020204020204" charset="-122"/>
              <a:ea typeface="微软雅黑" panose="020B0503020204020204" charset="-122"/>
              <a:cs typeface="Heiti SC Light"/>
            </a:endParaRPr>
          </a:p>
          <a:p>
            <a:pPr algn="l" defTabSz="1246505">
              <a:defRPr/>
            </a:pPr>
            <a:endParaRPr lang="en-US" altLang="zh-CN" sz="1000" noProof="1">
              <a:solidFill>
                <a:schemeClr val="bg1"/>
              </a:solidFill>
              <a:latin typeface="微软雅黑" panose="020B0503020204020204" charset="-122"/>
              <a:ea typeface="微软雅黑" panose="020B0503020204020204" charset="-122"/>
              <a:cs typeface="Heiti SC Light"/>
            </a:endParaRPr>
          </a:p>
          <a:p>
            <a:pPr algn="l" defTabSz="1246505">
              <a:defRPr/>
            </a:pPr>
            <a:r>
              <a:rPr lang="en-US" altLang="zh-CN" sz="1000" noProof="1">
                <a:solidFill>
                  <a:schemeClr val="bg1"/>
                </a:solidFill>
                <a:latin typeface="微软雅黑" panose="020B0503020204020204" charset="-122"/>
                <a:ea typeface="微软雅黑" panose="020B0503020204020204" charset="-122"/>
                <a:cs typeface="Heiti SC Light"/>
              </a:rPr>
              <a:t>Subtitle:</a:t>
            </a:r>
            <a:endParaRPr lang="en-US" altLang="ja-JP" sz="1000" noProof="1">
              <a:solidFill>
                <a:schemeClr val="bg1"/>
              </a:solidFill>
              <a:latin typeface="微软雅黑" panose="020B0503020204020204" charset="-122"/>
              <a:ea typeface="微软雅黑" panose="020B0503020204020204" charset="-122"/>
              <a:cs typeface="Heiti SC Light"/>
            </a:endParaRPr>
          </a:p>
          <a:p>
            <a:pPr algn="l" defTabSz="1246505">
              <a:defRPr/>
            </a:pPr>
            <a:r>
              <a:rPr lang="en-US" sz="1000" noProof="1">
                <a:solidFill>
                  <a:schemeClr val="bg1"/>
                </a:solidFill>
                <a:latin typeface="微软雅黑" panose="020B0503020204020204" charset="-122"/>
                <a:ea typeface="微软雅黑" panose="020B0503020204020204" charset="-122"/>
                <a:cs typeface="Heiti SC Light"/>
              </a:rPr>
              <a:t>T</a:t>
            </a:r>
            <a:r>
              <a:rPr lang="en-US" altLang="zh-CN" sz="1000" noProof="1">
                <a:solidFill>
                  <a:schemeClr val="bg1"/>
                </a:solidFill>
                <a:latin typeface="微软雅黑" panose="020B0503020204020204" charset="-122"/>
                <a:ea typeface="微软雅黑" panose="020B0503020204020204" charset="-122"/>
                <a:cs typeface="Heiti SC Light"/>
              </a:rPr>
              <a:t>ype</a:t>
            </a:r>
            <a:r>
              <a:rPr lang="en-US" sz="1000" noProof="1">
                <a:solidFill>
                  <a:schemeClr val="bg1"/>
                </a:solidFill>
                <a:latin typeface="微软雅黑" panose="020B0503020204020204" charset="-122"/>
                <a:ea typeface="微软雅黑" panose="020B0503020204020204" charset="-122"/>
                <a:cs typeface="Heiti SC Light"/>
              </a:rPr>
              <a:t>：</a:t>
            </a:r>
            <a:r>
              <a:rPr lang="zh-CN" altLang="en-US" sz="1000" noProof="1">
                <a:solidFill>
                  <a:schemeClr val="bg1"/>
                </a:solidFill>
                <a:latin typeface="微软雅黑" panose="020B0503020204020204" charset="-122"/>
                <a:ea typeface="微软雅黑" panose="020B0503020204020204" charset="-122"/>
                <a:cs typeface="Heiti SC Light"/>
              </a:rPr>
              <a:t>微软雅黑</a:t>
            </a:r>
            <a:endParaRPr lang="zh-CN" altLang="zh-CN" sz="1000" noProof="1">
              <a:solidFill>
                <a:schemeClr val="bg1"/>
              </a:solidFill>
              <a:latin typeface="微软雅黑" panose="020B0503020204020204" charset="-122"/>
              <a:ea typeface="微软雅黑" panose="020B0503020204020204" charset="-122"/>
              <a:cs typeface="Heiti SC Light"/>
            </a:endParaRPr>
          </a:p>
          <a:p>
            <a:pPr algn="l" defTabSz="1246505">
              <a:defRPr/>
            </a:pPr>
            <a:r>
              <a:rPr lang="en-US" sz="1000" noProof="1">
                <a:solidFill>
                  <a:schemeClr val="bg1"/>
                </a:solidFill>
                <a:latin typeface="微软雅黑" panose="020B0503020204020204" charset="-122"/>
                <a:ea typeface="微软雅黑" panose="020B0503020204020204" charset="-122"/>
                <a:cs typeface="Heiti SC Light"/>
              </a:rPr>
              <a:t>S</a:t>
            </a:r>
            <a:r>
              <a:rPr lang="en-US" altLang="zh-CN" sz="1000" noProof="1">
                <a:solidFill>
                  <a:schemeClr val="bg1"/>
                </a:solidFill>
                <a:latin typeface="微软雅黑" panose="020B0503020204020204" charset="-122"/>
                <a:ea typeface="微软雅黑" panose="020B0503020204020204" charset="-122"/>
                <a:cs typeface="Heiti SC Light"/>
              </a:rPr>
              <a:t>ize</a:t>
            </a:r>
            <a:r>
              <a:rPr lang="en-US" sz="1000" noProof="1">
                <a:solidFill>
                  <a:schemeClr val="bg1"/>
                </a:solidFill>
                <a:latin typeface="微软雅黑" panose="020B0503020204020204" charset="-122"/>
                <a:ea typeface="微软雅黑" panose="020B0503020204020204" charset="-122"/>
                <a:cs typeface="Heiti SC Light"/>
              </a:rPr>
              <a:t>：</a:t>
            </a:r>
            <a:r>
              <a:rPr lang="en-US" altLang="ja-JP" sz="1000" noProof="1">
                <a:solidFill>
                  <a:schemeClr val="bg1"/>
                </a:solidFill>
                <a:latin typeface="微软雅黑" panose="020B0503020204020204" charset="-122"/>
                <a:ea typeface="微软雅黑" panose="020B0503020204020204" charset="-122"/>
                <a:cs typeface="Heiti SC Light"/>
              </a:rPr>
              <a:t>20pt</a:t>
            </a:r>
          </a:p>
          <a:p>
            <a:pPr algn="l" defTabSz="1246505">
              <a:defRPr/>
            </a:pPr>
            <a:r>
              <a:rPr lang="en-US" sz="1000" noProof="1">
                <a:solidFill>
                  <a:schemeClr val="bg1"/>
                </a:solidFill>
                <a:latin typeface="微软雅黑" panose="020B0503020204020204" charset="-122"/>
                <a:ea typeface="微软雅黑" panose="020B0503020204020204" charset="-122"/>
                <a:cs typeface="Heiti SC Light"/>
              </a:rPr>
              <a:t>Color: </a:t>
            </a:r>
            <a:r>
              <a:rPr lang="zh-CN" altLang="en-US" sz="1000" noProof="1">
                <a:solidFill>
                  <a:schemeClr val="bg1"/>
                </a:solidFill>
                <a:latin typeface="微软雅黑" panose="020B0503020204020204" charset="-122"/>
                <a:ea typeface="微软雅黑" panose="020B0503020204020204" charset="-122"/>
                <a:cs typeface="Heiti SC Light"/>
              </a:rPr>
              <a:t>白色</a:t>
            </a:r>
            <a:r>
              <a:rPr lang="en-US" altLang="zh-CN" sz="1000" noProof="1">
                <a:solidFill>
                  <a:schemeClr val="bg1"/>
                </a:solidFill>
                <a:latin typeface="微软雅黑" panose="020B0503020204020204" charset="-122"/>
                <a:ea typeface="微软雅黑" panose="020B0503020204020204" charset="-122"/>
                <a:cs typeface="Heiti SC Light"/>
              </a:rPr>
              <a:t>,</a:t>
            </a:r>
            <a:r>
              <a:rPr lang="en-US" sz="1000" noProof="1">
                <a:solidFill>
                  <a:schemeClr val="bg1"/>
                </a:solidFill>
                <a:latin typeface="微软雅黑" panose="020B0503020204020204" charset="-122"/>
                <a:ea typeface="微软雅黑" panose="020B0503020204020204" charset="-122"/>
                <a:cs typeface="Heiti SC Light"/>
              </a:rPr>
              <a:t>35</a:t>
            </a:r>
            <a:r>
              <a:rPr lang="en-US" altLang="zh-CN" sz="1000" noProof="1">
                <a:solidFill>
                  <a:schemeClr val="bg1"/>
                </a:solidFill>
                <a:latin typeface="微软雅黑" panose="020B0503020204020204" charset="-122"/>
                <a:ea typeface="微软雅黑" panose="020B0503020204020204" charset="-122"/>
                <a:cs typeface="Heiti SC Light"/>
              </a:rPr>
              <a:t>%</a:t>
            </a:r>
            <a:r>
              <a:rPr lang="zh-CN" altLang="en-US" sz="1000" noProof="1">
                <a:solidFill>
                  <a:schemeClr val="bg1"/>
                </a:solidFill>
                <a:latin typeface="微软雅黑" panose="020B0503020204020204" charset="-122"/>
                <a:ea typeface="微软雅黑" panose="020B0503020204020204" charset="-122"/>
                <a:cs typeface="Heiti SC Light"/>
              </a:rPr>
              <a:t>深色</a:t>
            </a:r>
            <a:endParaRPr lang="en-US" altLang="zh-CN" sz="1000" noProof="1">
              <a:solidFill>
                <a:schemeClr val="bg1"/>
              </a:solidFill>
              <a:latin typeface="微软雅黑" panose="020B0503020204020204" charset="-122"/>
              <a:ea typeface="微软雅黑" panose="020B0503020204020204" charset="-122"/>
              <a:cs typeface="Heiti SC Light"/>
            </a:endParaRPr>
          </a:p>
          <a:p>
            <a:pPr algn="l" defTabSz="1246505">
              <a:defRPr/>
            </a:pPr>
            <a:endParaRPr lang="en-US" altLang="zh-CN" sz="1000" noProof="1">
              <a:solidFill>
                <a:schemeClr val="bg1"/>
              </a:solidFill>
              <a:latin typeface="微软雅黑" panose="020B0503020204020204" charset="-122"/>
              <a:ea typeface="微软雅黑" panose="020B0503020204020204" charset="-122"/>
              <a:cs typeface="Heiti SC Light"/>
            </a:endParaRPr>
          </a:p>
          <a:p>
            <a:pPr algn="l" defTabSz="1246505">
              <a:defRPr/>
            </a:pPr>
            <a:r>
              <a:rPr lang="en-US" altLang="zh-CN" sz="1000" noProof="1">
                <a:solidFill>
                  <a:schemeClr val="bg1"/>
                </a:solidFill>
                <a:latin typeface="微软雅黑" panose="020B0503020204020204" charset="-122"/>
                <a:ea typeface="微软雅黑" panose="020B0503020204020204" charset="-122"/>
                <a:cs typeface="Heiti SC Light"/>
              </a:rPr>
              <a:t>Content:</a:t>
            </a:r>
            <a:endParaRPr lang="en-US" altLang="ja-JP" sz="1000" noProof="1">
              <a:solidFill>
                <a:schemeClr val="bg1"/>
              </a:solidFill>
              <a:latin typeface="微软雅黑" panose="020B0503020204020204" charset="-122"/>
              <a:ea typeface="微软雅黑" panose="020B0503020204020204" charset="-122"/>
              <a:cs typeface="Heiti SC Light"/>
            </a:endParaRPr>
          </a:p>
          <a:p>
            <a:pPr algn="l" defTabSz="1246505">
              <a:defRPr/>
            </a:pPr>
            <a:r>
              <a:rPr lang="en-US" altLang="zh-CN" sz="1000" noProof="1">
                <a:solidFill>
                  <a:schemeClr val="bg1"/>
                </a:solidFill>
                <a:latin typeface="微软雅黑" panose="020B0503020204020204" charset="-122"/>
                <a:ea typeface="微软雅黑" panose="020B0503020204020204" charset="-122"/>
                <a:cs typeface="Heiti SC Light"/>
              </a:rPr>
              <a:t>Type：</a:t>
            </a:r>
            <a:r>
              <a:rPr lang="zh-CN" altLang="en-US" sz="1000" noProof="1">
                <a:solidFill>
                  <a:schemeClr val="bg1"/>
                </a:solidFill>
                <a:latin typeface="微软雅黑" panose="020B0503020204020204" charset="-122"/>
                <a:ea typeface="微软雅黑" panose="020B0503020204020204" charset="-122"/>
                <a:cs typeface="Heiti SC Light"/>
              </a:rPr>
              <a:t>微软雅黑</a:t>
            </a:r>
            <a:endParaRPr lang="zh-CN" altLang="zh-CN" sz="1000" noProof="1">
              <a:solidFill>
                <a:schemeClr val="bg1"/>
              </a:solidFill>
              <a:latin typeface="微软雅黑" panose="020B0503020204020204" charset="-122"/>
              <a:ea typeface="微软雅黑" panose="020B0503020204020204" charset="-122"/>
              <a:cs typeface="Heiti SC Light"/>
            </a:endParaRPr>
          </a:p>
          <a:p>
            <a:pPr algn="l" defTabSz="1246505">
              <a:defRPr/>
            </a:pPr>
            <a:r>
              <a:rPr lang="en-US" altLang="zh-CN" sz="1000" noProof="1">
                <a:solidFill>
                  <a:schemeClr val="bg1"/>
                </a:solidFill>
                <a:latin typeface="微软雅黑" panose="020B0503020204020204" charset="-122"/>
                <a:ea typeface="微软雅黑" panose="020B0503020204020204" charset="-122"/>
                <a:cs typeface="Heiti SC Light"/>
              </a:rPr>
              <a:t>Size：</a:t>
            </a:r>
            <a:r>
              <a:rPr lang="en-US" altLang="ja-JP" sz="1000" noProof="1">
                <a:solidFill>
                  <a:schemeClr val="bg1"/>
                </a:solidFill>
                <a:latin typeface="微软雅黑" panose="020B0503020204020204" charset="-122"/>
                <a:ea typeface="微软雅黑" panose="020B0503020204020204" charset="-122"/>
                <a:cs typeface="Heiti SC Light"/>
              </a:rPr>
              <a:t>14</a:t>
            </a:r>
            <a:r>
              <a:rPr lang="en-US" altLang="zh-CN" sz="1000" noProof="1">
                <a:solidFill>
                  <a:schemeClr val="bg1"/>
                </a:solidFill>
                <a:latin typeface="微软雅黑" panose="020B0503020204020204" charset="-122"/>
                <a:ea typeface="微软雅黑" panose="020B0503020204020204" charset="-122"/>
                <a:cs typeface="Heiti SC Light"/>
              </a:rPr>
              <a:t>-24</a:t>
            </a:r>
            <a:r>
              <a:rPr lang="en-US" altLang="ja-JP" sz="1000" noProof="1">
                <a:solidFill>
                  <a:schemeClr val="bg1"/>
                </a:solidFill>
                <a:latin typeface="微软雅黑" panose="020B0503020204020204" charset="-122"/>
                <a:ea typeface="微软雅黑" panose="020B0503020204020204" charset="-122"/>
                <a:cs typeface="Heiti SC Light"/>
              </a:rPr>
              <a:t>pt</a:t>
            </a:r>
          </a:p>
          <a:p>
            <a:pPr algn="l" defTabSz="1246505">
              <a:defRPr/>
            </a:pPr>
            <a:r>
              <a:rPr lang="en-US" altLang="zh-CN" sz="1000" noProof="1">
                <a:solidFill>
                  <a:schemeClr val="bg1"/>
                </a:solidFill>
                <a:latin typeface="微软雅黑" panose="020B0503020204020204" charset="-122"/>
                <a:ea typeface="微软雅黑" panose="020B0503020204020204" charset="-122"/>
                <a:cs typeface="Heiti SC Light"/>
              </a:rPr>
              <a:t>Color: </a:t>
            </a:r>
            <a:r>
              <a:rPr lang="zh-CN" altLang="en-US" sz="1000" noProof="1">
                <a:solidFill>
                  <a:schemeClr val="bg1"/>
                </a:solidFill>
                <a:latin typeface="微软雅黑" panose="020B0503020204020204" charset="-122"/>
                <a:ea typeface="微软雅黑" panose="020B0503020204020204" charset="-122"/>
                <a:cs typeface="Heiti SC Light"/>
              </a:rPr>
              <a:t>白色</a:t>
            </a:r>
            <a:r>
              <a:rPr lang="en-US" altLang="zh-CN" sz="1000" noProof="1">
                <a:solidFill>
                  <a:schemeClr val="bg1"/>
                </a:solidFill>
                <a:latin typeface="微软雅黑" panose="020B0503020204020204" charset="-122"/>
                <a:ea typeface="微软雅黑" panose="020B0503020204020204" charset="-122"/>
                <a:cs typeface="Heiti SC Light"/>
              </a:rPr>
              <a:t>, 5%</a:t>
            </a:r>
            <a:r>
              <a:rPr lang="zh-CN" altLang="en-US" sz="1000" noProof="1">
                <a:solidFill>
                  <a:schemeClr val="bg1"/>
                </a:solidFill>
                <a:latin typeface="微软雅黑" panose="020B0503020204020204" charset="-122"/>
                <a:ea typeface="微软雅黑" panose="020B0503020204020204" charset="-122"/>
                <a:cs typeface="Heiti SC Light"/>
              </a:rPr>
              <a:t>深色</a:t>
            </a:r>
            <a:endParaRPr lang="en-US" altLang="ja-JP" sz="1000" noProof="1">
              <a:solidFill>
                <a:schemeClr val="bg1"/>
              </a:solidFill>
              <a:latin typeface="微软雅黑" panose="020B0503020204020204" charset="-122"/>
              <a:ea typeface="微软雅黑" panose="020B0503020204020204" charset="-122"/>
              <a:cs typeface="Heiti SC Light"/>
            </a:endParaRPr>
          </a:p>
        </p:txBody>
      </p:sp>
      <p:grpSp>
        <p:nvGrpSpPr>
          <p:cNvPr id="2" name="组合 1">
            <a:extLst>
              <a:ext uri="{FF2B5EF4-FFF2-40B4-BE49-F238E27FC236}">
                <a16:creationId xmlns:a16="http://schemas.microsoft.com/office/drawing/2014/main" id="{7083A1D1-4AE7-5043-ABEF-C678B2160271}"/>
              </a:ext>
            </a:extLst>
          </p:cNvPr>
          <p:cNvGrpSpPr/>
          <p:nvPr userDrawn="1"/>
        </p:nvGrpSpPr>
        <p:grpSpPr>
          <a:xfrm>
            <a:off x="596311" y="412882"/>
            <a:ext cx="2776985" cy="790694"/>
            <a:chOff x="596311" y="412882"/>
            <a:chExt cx="2776985" cy="790694"/>
          </a:xfrm>
        </p:grpSpPr>
        <p:pic>
          <p:nvPicPr>
            <p:cNvPr id="22" name="图片 2">
              <a:extLst>
                <a:ext uri="{FF2B5EF4-FFF2-40B4-BE49-F238E27FC236}">
                  <a16:creationId xmlns:a16="http://schemas.microsoft.com/office/drawing/2014/main" id="{A74C0BCD-7ED5-491A-9AA5-55D53EC36F73}"/>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524002" y="412882"/>
              <a:ext cx="1849294" cy="739718"/>
            </a:xfrm>
            <a:prstGeom prst="rect">
              <a:avLst/>
            </a:prstGeom>
          </p:spPr>
        </p:pic>
        <p:pic>
          <p:nvPicPr>
            <p:cNvPr id="23" name="图片 22">
              <a:extLst>
                <a:ext uri="{FF2B5EF4-FFF2-40B4-BE49-F238E27FC236}">
                  <a16:creationId xmlns:a16="http://schemas.microsoft.com/office/drawing/2014/main" id="{3165955E-3A22-455C-A444-630D1CA2EA1B}"/>
                </a:ext>
              </a:extLst>
            </p:cNvPr>
            <p:cNvPicPr>
              <a:picLocks noChangeAspect="1"/>
            </p:cNvPicPr>
            <p:nvPr userDrawn="1"/>
          </p:nvPicPr>
          <p:blipFill>
            <a:blip r:embed="rId4"/>
            <a:stretch>
              <a:fillRect/>
            </a:stretch>
          </p:blipFill>
          <p:spPr>
            <a:xfrm flipH="1">
              <a:off x="596311" y="413034"/>
              <a:ext cx="790542" cy="790542"/>
            </a:xfrm>
            <a:prstGeom prst="rect">
              <a:avLst/>
            </a:prstGeom>
          </p:spPr>
        </p:pic>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目录">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sp>
        <p:nvSpPr>
          <p:cNvPr id="36" name="Rectangle 3"/>
          <p:cNvSpPr>
            <a:spLocks noGrp="1" noChangeArrowheads="1"/>
          </p:cNvSpPr>
          <p:nvPr>
            <p:ph idx="10"/>
          </p:nvPr>
        </p:nvSpPr>
        <p:spPr bwMode="auto">
          <a:xfrm>
            <a:off x="3705224" y="1931763"/>
            <a:ext cx="7716609" cy="2840153"/>
          </a:xfrm>
          <a:prstGeom prst="rect">
            <a:avLst/>
          </a:prstGeom>
        </p:spPr>
        <p:txBody>
          <a:bodyPr rtlCol="0">
            <a:normAutofit/>
          </a:bodyPr>
          <a:lstStyle>
            <a:lvl1pPr>
              <a:defRPr kumimoji="1" lang="zh-CN" altLang="en-US" sz="2800" dirty="0">
                <a:solidFill>
                  <a:schemeClr val="bg1"/>
                </a:solidFill>
              </a:defRPr>
            </a:lvl1pPr>
            <a:lvl2pPr>
              <a:defRPr kumimoji="1" lang="zh-CN" altLang="en-US" sz="2400" b="0" i="0" kern="1200" dirty="0">
                <a:solidFill>
                  <a:schemeClr val="bg1"/>
                </a:solidFill>
                <a:latin typeface="+mn-lt"/>
                <a:ea typeface="微软雅黑" panose="020B0503020204020204" charset="-122"/>
                <a:cs typeface="+mn-cs"/>
              </a:defRPr>
            </a:lvl2pPr>
            <a:lvl3pPr>
              <a:defRPr kumimoji="1" lang="zh-CN" altLang="en-US" sz="2000" b="0" i="0" kern="1200" dirty="0">
                <a:solidFill>
                  <a:schemeClr val="bg1"/>
                </a:solidFill>
                <a:latin typeface="+mn-lt"/>
                <a:ea typeface="微软雅黑" panose="020B0503020204020204" charset="-122"/>
                <a:cs typeface="+mn-cs"/>
              </a:defRPr>
            </a:lvl3pPr>
            <a:lvl4pPr>
              <a:defRPr kumimoji="1" lang="zh-CN" altLang="en-US" sz="1600" b="0" i="0" kern="1200" dirty="0">
                <a:solidFill>
                  <a:schemeClr val="bg1"/>
                </a:solidFill>
                <a:latin typeface="+mn-lt"/>
                <a:ea typeface="微软雅黑" panose="020B0503020204020204" charset="-122"/>
                <a:cs typeface="+mn-cs"/>
              </a:defRPr>
            </a:lvl4pPr>
            <a:lvl5pPr>
              <a:defRPr kumimoji="1" lang="zh-CN" altLang="en-US" sz="1200" b="0" i="0" kern="1200" dirty="0">
                <a:solidFill>
                  <a:schemeClr val="bg1"/>
                </a:solidFill>
                <a:latin typeface="+mn-lt"/>
                <a:ea typeface="微软雅黑" panose="020B0503020204020204" charset="-122"/>
                <a:cs typeface="+mn-cs"/>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p:txBody>
      </p:sp>
      <p:grpSp>
        <p:nvGrpSpPr>
          <p:cNvPr id="30" name="组合 29"/>
          <p:cNvGrpSpPr/>
          <p:nvPr userDrawn="1"/>
        </p:nvGrpSpPr>
        <p:grpSpPr>
          <a:xfrm>
            <a:off x="12345481" y="4493684"/>
            <a:ext cx="1509183" cy="2000182"/>
            <a:chOff x="12345481" y="4493684"/>
            <a:chExt cx="1509183" cy="2000182"/>
          </a:xfrm>
        </p:grpSpPr>
        <p:sp>
          <p:nvSpPr>
            <p:cNvPr id="31" name="矩形 18"/>
            <p:cNvSpPr/>
            <p:nvPr/>
          </p:nvSpPr>
          <p:spPr bwMode="auto">
            <a:xfrm>
              <a:off x="12345481" y="4493684"/>
              <a:ext cx="338667" cy="338667"/>
            </a:xfrm>
            <a:prstGeom prst="rect">
              <a:avLst/>
            </a:prstGeom>
            <a:solidFill>
              <a:srgbClr val="00B4FF"/>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kumimoji="1" lang="zh-CN" altLang="en-US"/>
            </a:p>
          </p:txBody>
        </p:sp>
        <p:sp>
          <p:nvSpPr>
            <p:cNvPr id="32" name="文本框 19"/>
            <p:cNvSpPr txBox="1">
              <a:spLocks noChangeArrowheads="1"/>
            </p:cNvSpPr>
            <p:nvPr/>
          </p:nvSpPr>
          <p:spPr bwMode="auto">
            <a:xfrm>
              <a:off x="12635464" y="4536018"/>
              <a:ext cx="1219200" cy="235898"/>
            </a:xfrm>
            <a:prstGeom prst="rect">
              <a:avLst/>
            </a:prstGeom>
            <a:noFill/>
            <a:ln w="9525">
              <a:noFill/>
              <a:miter lim="800000"/>
            </a:ln>
          </p:spPr>
          <p:txBody>
            <a:bodyPr wrap="square">
              <a:spAutoFit/>
            </a:bodyPr>
            <a:lstStyle/>
            <a:p>
              <a:r>
                <a:rPr kumimoji="1" lang="en-US" altLang="zh-CN" sz="935" i="1" dirty="0">
                  <a:solidFill>
                    <a:schemeClr val="bg1"/>
                  </a:solidFill>
                  <a:latin typeface="Times"/>
                  <a:ea typeface="Times"/>
                  <a:cs typeface="Times"/>
                </a:rPr>
                <a:t>R0, G180, B255</a:t>
              </a:r>
              <a:endParaRPr kumimoji="1" lang="zh-CN" altLang="en-US" sz="935" i="1" dirty="0">
                <a:solidFill>
                  <a:schemeClr val="bg1"/>
                </a:solidFill>
                <a:latin typeface="Times"/>
                <a:ea typeface="Times"/>
                <a:cs typeface="Times"/>
              </a:endParaRPr>
            </a:p>
          </p:txBody>
        </p:sp>
        <p:sp>
          <p:nvSpPr>
            <p:cNvPr id="33" name="矩形 32"/>
            <p:cNvSpPr/>
            <p:nvPr/>
          </p:nvSpPr>
          <p:spPr bwMode="auto">
            <a:xfrm>
              <a:off x="12345481" y="4901455"/>
              <a:ext cx="338667" cy="338667"/>
            </a:xfrm>
            <a:prstGeom prst="rect">
              <a:avLst/>
            </a:prstGeom>
            <a:solidFill>
              <a:srgbClr val="FF6E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kumimoji="1" lang="zh-CN" altLang="en-US"/>
            </a:p>
          </p:txBody>
        </p:sp>
        <p:sp>
          <p:nvSpPr>
            <p:cNvPr id="34" name="矩形 33"/>
            <p:cNvSpPr/>
            <p:nvPr/>
          </p:nvSpPr>
          <p:spPr bwMode="auto">
            <a:xfrm>
              <a:off x="12345481" y="5312337"/>
              <a:ext cx="338667" cy="338667"/>
            </a:xfrm>
            <a:prstGeom prst="rect">
              <a:avLst/>
            </a:prstGeom>
            <a:solidFill>
              <a:srgbClr val="D200BE"/>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kumimoji="1" lang="zh-CN" altLang="en-US"/>
            </a:p>
          </p:txBody>
        </p:sp>
        <p:sp>
          <p:nvSpPr>
            <p:cNvPr id="35" name="文本框 19"/>
            <p:cNvSpPr txBox="1">
              <a:spLocks noChangeArrowheads="1"/>
            </p:cNvSpPr>
            <p:nvPr userDrawn="1"/>
          </p:nvSpPr>
          <p:spPr bwMode="auto">
            <a:xfrm>
              <a:off x="12635464" y="4956064"/>
              <a:ext cx="1219200" cy="235898"/>
            </a:xfrm>
            <a:prstGeom prst="rect">
              <a:avLst/>
            </a:prstGeom>
            <a:noFill/>
            <a:ln w="9525">
              <a:noFill/>
              <a:miter lim="800000"/>
            </a:ln>
          </p:spPr>
          <p:txBody>
            <a:bodyPr wrap="square">
              <a:spAutoFit/>
            </a:bodyPr>
            <a:lstStyle/>
            <a:p>
              <a:r>
                <a:rPr kumimoji="1" lang="en-US" altLang="zh-CN" sz="935" i="1" dirty="0">
                  <a:solidFill>
                    <a:schemeClr val="bg1"/>
                  </a:solidFill>
                  <a:latin typeface="Times"/>
                  <a:ea typeface="Times"/>
                  <a:cs typeface="Times"/>
                </a:rPr>
                <a:t>R255, G110, B0</a:t>
              </a:r>
              <a:endParaRPr kumimoji="1" lang="zh-CN" altLang="en-US" sz="935" i="1" dirty="0">
                <a:solidFill>
                  <a:schemeClr val="bg1"/>
                </a:solidFill>
                <a:latin typeface="Times"/>
                <a:ea typeface="Times"/>
                <a:cs typeface="Times"/>
              </a:endParaRPr>
            </a:p>
          </p:txBody>
        </p:sp>
        <p:sp>
          <p:nvSpPr>
            <p:cNvPr id="37" name="文本框 19"/>
            <p:cNvSpPr txBox="1">
              <a:spLocks noChangeArrowheads="1"/>
            </p:cNvSpPr>
            <p:nvPr userDrawn="1"/>
          </p:nvSpPr>
          <p:spPr bwMode="auto">
            <a:xfrm>
              <a:off x="12635464" y="5347888"/>
              <a:ext cx="1219200" cy="235898"/>
            </a:xfrm>
            <a:prstGeom prst="rect">
              <a:avLst/>
            </a:prstGeom>
            <a:noFill/>
            <a:ln w="9525">
              <a:noFill/>
              <a:miter lim="800000"/>
            </a:ln>
          </p:spPr>
          <p:txBody>
            <a:bodyPr wrap="square">
              <a:spAutoFit/>
            </a:bodyPr>
            <a:lstStyle/>
            <a:p>
              <a:r>
                <a:rPr kumimoji="1" lang="en-US" altLang="zh-CN" sz="935" i="1" dirty="0">
                  <a:solidFill>
                    <a:schemeClr val="bg1"/>
                  </a:solidFill>
                  <a:latin typeface="Times"/>
                  <a:ea typeface="Times"/>
                  <a:cs typeface="Times"/>
                </a:rPr>
                <a:t>R210, G0, B190</a:t>
              </a:r>
              <a:endParaRPr kumimoji="1" lang="zh-CN" altLang="en-US" sz="935" i="1" dirty="0">
                <a:solidFill>
                  <a:schemeClr val="bg1"/>
                </a:solidFill>
                <a:latin typeface="Times"/>
                <a:ea typeface="Times"/>
                <a:cs typeface="Times"/>
              </a:endParaRPr>
            </a:p>
          </p:txBody>
        </p:sp>
        <p:sp>
          <p:nvSpPr>
            <p:cNvPr id="38" name="矩形 37"/>
            <p:cNvSpPr/>
            <p:nvPr userDrawn="1"/>
          </p:nvSpPr>
          <p:spPr bwMode="auto">
            <a:xfrm>
              <a:off x="12345481" y="5710518"/>
              <a:ext cx="338667" cy="338667"/>
            </a:xfrm>
            <a:prstGeom prst="rect">
              <a:avLst/>
            </a:prstGeom>
            <a:solidFill>
              <a:srgbClr val="00F0BE"/>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kumimoji="1" lang="zh-CN" altLang="en-US"/>
            </a:p>
          </p:txBody>
        </p:sp>
        <p:sp>
          <p:nvSpPr>
            <p:cNvPr id="39" name="文本框 19"/>
            <p:cNvSpPr txBox="1">
              <a:spLocks noChangeArrowheads="1"/>
            </p:cNvSpPr>
            <p:nvPr userDrawn="1"/>
          </p:nvSpPr>
          <p:spPr bwMode="auto">
            <a:xfrm>
              <a:off x="12635464" y="5746069"/>
              <a:ext cx="1219200" cy="235898"/>
            </a:xfrm>
            <a:prstGeom prst="rect">
              <a:avLst/>
            </a:prstGeom>
            <a:noFill/>
            <a:ln w="9525">
              <a:noFill/>
              <a:miter lim="800000"/>
            </a:ln>
          </p:spPr>
          <p:txBody>
            <a:bodyPr wrap="square">
              <a:spAutoFit/>
            </a:bodyPr>
            <a:lstStyle/>
            <a:p>
              <a:r>
                <a:rPr kumimoji="1" lang="en-US" altLang="zh-CN" sz="935" i="1" dirty="0">
                  <a:solidFill>
                    <a:schemeClr val="bg1"/>
                  </a:solidFill>
                  <a:latin typeface="Times"/>
                  <a:ea typeface="Times"/>
                  <a:cs typeface="Times"/>
                </a:rPr>
                <a:t>R0, G240, B190</a:t>
              </a:r>
              <a:endParaRPr kumimoji="1" lang="zh-CN" altLang="en-US" sz="935" i="1" dirty="0">
                <a:solidFill>
                  <a:schemeClr val="bg1"/>
                </a:solidFill>
                <a:latin typeface="Times"/>
                <a:ea typeface="Times"/>
                <a:cs typeface="Times"/>
              </a:endParaRPr>
            </a:p>
          </p:txBody>
        </p:sp>
        <p:sp>
          <p:nvSpPr>
            <p:cNvPr id="40" name="矩形 39"/>
            <p:cNvSpPr/>
            <p:nvPr userDrawn="1"/>
          </p:nvSpPr>
          <p:spPr bwMode="auto">
            <a:xfrm>
              <a:off x="12345481" y="6155199"/>
              <a:ext cx="338667" cy="338667"/>
            </a:xfrm>
            <a:prstGeom prst="rect">
              <a:avLst/>
            </a:prstGeom>
            <a:solidFill>
              <a:srgbClr val="59575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kumimoji="1" lang="zh-CN" altLang="en-US"/>
            </a:p>
          </p:txBody>
        </p:sp>
        <p:sp>
          <p:nvSpPr>
            <p:cNvPr id="41" name="文本框 19"/>
            <p:cNvSpPr txBox="1">
              <a:spLocks noChangeArrowheads="1"/>
            </p:cNvSpPr>
            <p:nvPr userDrawn="1"/>
          </p:nvSpPr>
          <p:spPr bwMode="auto">
            <a:xfrm>
              <a:off x="12635464" y="6190750"/>
              <a:ext cx="1219200" cy="235898"/>
            </a:xfrm>
            <a:prstGeom prst="rect">
              <a:avLst/>
            </a:prstGeom>
            <a:noFill/>
            <a:ln w="9525">
              <a:noFill/>
              <a:miter lim="800000"/>
            </a:ln>
          </p:spPr>
          <p:txBody>
            <a:bodyPr wrap="square">
              <a:spAutoFit/>
            </a:bodyPr>
            <a:lstStyle/>
            <a:p>
              <a:r>
                <a:rPr kumimoji="1" lang="en-US" altLang="zh-CN" sz="935" i="1" dirty="0">
                  <a:solidFill>
                    <a:schemeClr val="bg1"/>
                  </a:solidFill>
                  <a:latin typeface="Times"/>
                  <a:ea typeface="Times"/>
                  <a:cs typeface="Times"/>
                </a:rPr>
                <a:t>R89, G87, B87</a:t>
              </a:r>
              <a:endParaRPr kumimoji="1" lang="zh-CN" altLang="en-US" sz="935" i="1" dirty="0">
                <a:solidFill>
                  <a:schemeClr val="bg1"/>
                </a:solidFill>
                <a:latin typeface="Times"/>
                <a:ea typeface="Times"/>
                <a:cs typeface="Times"/>
              </a:endParaRPr>
            </a:p>
          </p:txBody>
        </p:sp>
      </p:grpSp>
      <p:sp>
        <p:nvSpPr>
          <p:cNvPr id="50" name="Slide Number Placeholder 5"/>
          <p:cNvSpPr>
            <a:spLocks noGrp="1"/>
          </p:cNvSpPr>
          <p:nvPr userDrawn="1"/>
        </p:nvSpPr>
        <p:spPr bwMode="auto">
          <a:xfrm>
            <a:off x="11710483" y="6466418"/>
            <a:ext cx="558800" cy="486833"/>
          </a:xfrm>
          <a:prstGeom prst="rect">
            <a:avLst/>
          </a:prstGeom>
          <a:noFill/>
          <a:ln w="9525">
            <a:noFill/>
            <a:miter lim="800000"/>
          </a:ln>
        </p:spPr>
        <p:txBody>
          <a:bodyPr anchor="ctr"/>
          <a:lstStyle/>
          <a:p>
            <a:pPr>
              <a:defRPr/>
            </a:pPr>
            <a:fld id="{9B0B765D-2809-403D-8FBD-AF0D71987AE3}" type="slidenum">
              <a:rPr lang="en-US" sz="1065">
                <a:solidFill>
                  <a:schemeClr val="tx1">
                    <a:lumMod val="50000"/>
                    <a:lumOff val="50000"/>
                  </a:schemeClr>
                </a:solidFill>
                <a:latin typeface="微软雅黑" panose="020B0503020204020204" charset="-122"/>
                <a:ea typeface="微软雅黑" panose="020B0503020204020204" charset="-122"/>
                <a:cs typeface="Arial" panose="020B0604020202020204" pitchFamily="34" charset="0"/>
              </a:rPr>
              <a:t>‹#›</a:t>
            </a:fld>
            <a:endParaRPr lang="en-US" sz="1065" dirty="0">
              <a:solidFill>
                <a:schemeClr val="tx1">
                  <a:lumMod val="50000"/>
                  <a:lumOff val="50000"/>
                </a:schemeClr>
              </a:solidFill>
              <a:latin typeface="微软雅黑" panose="020B0503020204020204" charset="-122"/>
              <a:ea typeface="微软雅黑" panose="020B0503020204020204" charset="-122"/>
              <a:cs typeface="Arial" panose="020B0604020202020204" pitchFamily="34" charset="0"/>
            </a:endParaRPr>
          </a:p>
        </p:txBody>
      </p:sp>
      <p:sp>
        <p:nvSpPr>
          <p:cNvPr id="21" name="Rectangle 8"/>
          <p:cNvSpPr>
            <a:spLocks noChangeArrowheads="1"/>
          </p:cNvSpPr>
          <p:nvPr userDrawn="1"/>
        </p:nvSpPr>
        <p:spPr bwMode="auto">
          <a:xfrm>
            <a:off x="12191999" y="1735613"/>
            <a:ext cx="1541585" cy="2280253"/>
          </a:xfrm>
          <a:prstGeom prst="rect">
            <a:avLst/>
          </a:prstGeom>
          <a:noFill/>
          <a:ln w="9525">
            <a:noFill/>
            <a:miter lim="800000"/>
          </a:ln>
        </p:spPr>
        <p:txBody>
          <a:bodyPr wrap="square" lIns="124589" tIns="62300" rIns="124589" bIns="62300" anchor="b" anchorCtr="1">
            <a:spAutoFit/>
          </a:bodyPr>
          <a:lstStyle/>
          <a:p>
            <a:pPr algn="l" defTabSz="1246505">
              <a:defRPr/>
            </a:pPr>
            <a:r>
              <a:rPr lang="en-US" sz="1000" noProof="1">
                <a:solidFill>
                  <a:schemeClr val="bg1"/>
                </a:solidFill>
                <a:latin typeface="微软雅黑" panose="020B0503020204020204" charset="-122"/>
                <a:ea typeface="微软雅黑" panose="020B0503020204020204" charset="-122"/>
                <a:cs typeface="Heiti SC Light"/>
              </a:rPr>
              <a:t>T</a:t>
            </a:r>
            <a:r>
              <a:rPr lang="en-US" altLang="zh-CN" sz="1000" noProof="1">
                <a:solidFill>
                  <a:schemeClr val="bg1"/>
                </a:solidFill>
                <a:latin typeface="微软雅黑" panose="020B0503020204020204" charset="-122"/>
                <a:ea typeface="微软雅黑" panose="020B0503020204020204" charset="-122"/>
                <a:cs typeface="Heiti SC Light"/>
              </a:rPr>
              <a:t>itle:</a:t>
            </a:r>
            <a:endParaRPr lang="en-US" altLang="ja-JP" sz="1000" noProof="1">
              <a:solidFill>
                <a:schemeClr val="bg1"/>
              </a:solidFill>
              <a:latin typeface="微软雅黑" panose="020B0503020204020204" charset="-122"/>
              <a:ea typeface="微软雅黑" panose="020B0503020204020204" charset="-122"/>
              <a:cs typeface="Heiti SC Light"/>
            </a:endParaRPr>
          </a:p>
          <a:p>
            <a:pPr algn="l" defTabSz="1246505">
              <a:defRPr/>
            </a:pPr>
            <a:r>
              <a:rPr lang="en-US" altLang="zh-CN" sz="1000" noProof="1">
                <a:solidFill>
                  <a:schemeClr val="bg1"/>
                </a:solidFill>
                <a:latin typeface="微软雅黑" panose="020B0503020204020204" charset="-122"/>
                <a:ea typeface="微软雅黑" panose="020B0503020204020204" charset="-122"/>
                <a:cs typeface="Heiti SC Light"/>
              </a:rPr>
              <a:t>Type</a:t>
            </a:r>
            <a:r>
              <a:rPr lang="en-US" altLang="ja-JP" sz="1000" noProof="1">
                <a:solidFill>
                  <a:schemeClr val="bg1"/>
                </a:solidFill>
                <a:latin typeface="微软雅黑" panose="020B0503020204020204" charset="-122"/>
                <a:ea typeface="微软雅黑" panose="020B0503020204020204" charset="-122"/>
                <a:cs typeface="Heiti SC Light"/>
              </a:rPr>
              <a:t>: </a:t>
            </a:r>
            <a:r>
              <a:rPr lang="zh-CN" altLang="en-US" sz="1000" noProof="1">
                <a:solidFill>
                  <a:schemeClr val="bg1"/>
                </a:solidFill>
                <a:latin typeface="微软雅黑" panose="020B0503020204020204" charset="-122"/>
                <a:ea typeface="微软雅黑" panose="020B0503020204020204" charset="-122"/>
                <a:cs typeface="Heiti SC Light"/>
              </a:rPr>
              <a:t>微软雅黑</a:t>
            </a:r>
            <a:endParaRPr lang="zh-CN" altLang="zh-CN" sz="1000" noProof="1">
              <a:solidFill>
                <a:schemeClr val="bg1"/>
              </a:solidFill>
              <a:latin typeface="微软雅黑" panose="020B0503020204020204" charset="-122"/>
              <a:ea typeface="微软雅黑" panose="020B0503020204020204" charset="-122"/>
              <a:cs typeface="Heiti SC Light"/>
            </a:endParaRPr>
          </a:p>
          <a:p>
            <a:pPr algn="l" defTabSz="1246505">
              <a:defRPr/>
            </a:pPr>
            <a:r>
              <a:rPr lang="en-US" sz="1000" noProof="1">
                <a:solidFill>
                  <a:schemeClr val="bg1"/>
                </a:solidFill>
                <a:latin typeface="微软雅黑" panose="020B0503020204020204" charset="-122"/>
                <a:ea typeface="微软雅黑" panose="020B0503020204020204" charset="-122"/>
                <a:cs typeface="Heiti SC Light"/>
              </a:rPr>
              <a:t>S</a:t>
            </a:r>
            <a:r>
              <a:rPr lang="en-US" altLang="zh-CN" sz="1000" noProof="1">
                <a:solidFill>
                  <a:schemeClr val="bg1"/>
                </a:solidFill>
                <a:latin typeface="微软雅黑" panose="020B0503020204020204" charset="-122"/>
                <a:ea typeface="微软雅黑" panose="020B0503020204020204" charset="-122"/>
                <a:cs typeface="Heiti SC Light"/>
              </a:rPr>
              <a:t>ize</a:t>
            </a:r>
            <a:r>
              <a:rPr lang="en-US" sz="1000" noProof="1">
                <a:solidFill>
                  <a:schemeClr val="bg1"/>
                </a:solidFill>
                <a:latin typeface="微软雅黑" panose="020B0503020204020204" charset="-122"/>
                <a:ea typeface="微软雅黑" panose="020B0503020204020204" charset="-122"/>
                <a:cs typeface="Heiti SC Light"/>
              </a:rPr>
              <a:t>：24-</a:t>
            </a:r>
            <a:r>
              <a:rPr lang="en-US" altLang="ja-JP" sz="1000" noProof="1">
                <a:solidFill>
                  <a:schemeClr val="bg1"/>
                </a:solidFill>
                <a:latin typeface="微软雅黑" panose="020B0503020204020204" charset="-122"/>
                <a:ea typeface="微软雅黑" panose="020B0503020204020204" charset="-122"/>
                <a:cs typeface="Heiti SC Light"/>
              </a:rPr>
              <a:t>40</a:t>
            </a:r>
            <a:r>
              <a:rPr lang="en-US" altLang="zh-CN" sz="1000" noProof="1">
                <a:solidFill>
                  <a:schemeClr val="bg1"/>
                </a:solidFill>
                <a:latin typeface="微软雅黑" panose="020B0503020204020204" charset="-122"/>
                <a:ea typeface="微软雅黑" panose="020B0503020204020204" charset="-122"/>
                <a:cs typeface="Heiti SC Light"/>
              </a:rPr>
              <a:t>pt</a:t>
            </a:r>
            <a:endParaRPr lang="en-US" altLang="ja-JP" sz="1000" noProof="1">
              <a:solidFill>
                <a:schemeClr val="bg1"/>
              </a:solidFill>
              <a:latin typeface="微软雅黑" panose="020B0503020204020204" charset="-122"/>
              <a:ea typeface="微软雅黑" panose="020B0503020204020204" charset="-122"/>
              <a:cs typeface="Heiti SC Light"/>
            </a:endParaRPr>
          </a:p>
          <a:p>
            <a:pPr algn="l" defTabSz="1246505">
              <a:defRPr/>
            </a:pPr>
            <a:r>
              <a:rPr lang="en-US" sz="1000" noProof="1">
                <a:solidFill>
                  <a:schemeClr val="bg1"/>
                </a:solidFill>
                <a:latin typeface="微软雅黑" panose="020B0503020204020204" charset="-122"/>
                <a:ea typeface="微软雅黑" panose="020B0503020204020204" charset="-122"/>
                <a:cs typeface="Heiti SC Light"/>
              </a:rPr>
              <a:t>C</a:t>
            </a:r>
            <a:r>
              <a:rPr lang="en-US" altLang="zh-CN" sz="1000" noProof="1">
                <a:solidFill>
                  <a:schemeClr val="bg1"/>
                </a:solidFill>
                <a:latin typeface="微软雅黑" panose="020B0503020204020204" charset="-122"/>
                <a:ea typeface="微软雅黑" panose="020B0503020204020204" charset="-122"/>
                <a:cs typeface="Heiti SC Light"/>
              </a:rPr>
              <a:t>olor</a:t>
            </a:r>
            <a:r>
              <a:rPr lang="en-US" sz="1000" noProof="1">
                <a:solidFill>
                  <a:schemeClr val="bg1"/>
                </a:solidFill>
                <a:latin typeface="微软雅黑" panose="020B0503020204020204" charset="-122"/>
                <a:ea typeface="微软雅黑" panose="020B0503020204020204" charset="-122"/>
                <a:cs typeface="Heiti SC Light"/>
              </a:rPr>
              <a:t>：</a:t>
            </a:r>
            <a:r>
              <a:rPr lang="zh-CN" altLang="en-US" sz="1000" noProof="1">
                <a:solidFill>
                  <a:schemeClr val="bg1"/>
                </a:solidFill>
                <a:latin typeface="微软雅黑" panose="020B0503020204020204" charset="-122"/>
                <a:ea typeface="微软雅黑" panose="020B0503020204020204" charset="-122"/>
                <a:cs typeface="Heiti SC Light"/>
              </a:rPr>
              <a:t>白色</a:t>
            </a:r>
            <a:endParaRPr lang="en-US" altLang="ja-JP" sz="1000" noProof="1">
              <a:solidFill>
                <a:schemeClr val="bg1"/>
              </a:solidFill>
              <a:latin typeface="微软雅黑" panose="020B0503020204020204" charset="-122"/>
              <a:ea typeface="微软雅黑" panose="020B0503020204020204" charset="-122"/>
              <a:cs typeface="Heiti SC Light"/>
            </a:endParaRPr>
          </a:p>
          <a:p>
            <a:pPr algn="l" defTabSz="1246505">
              <a:defRPr/>
            </a:pPr>
            <a:endParaRPr lang="en-US" altLang="zh-CN" sz="1000" noProof="1">
              <a:solidFill>
                <a:schemeClr val="bg1"/>
              </a:solidFill>
              <a:latin typeface="微软雅黑" panose="020B0503020204020204" charset="-122"/>
              <a:ea typeface="微软雅黑" panose="020B0503020204020204" charset="-122"/>
              <a:cs typeface="Heiti SC Light"/>
            </a:endParaRPr>
          </a:p>
          <a:p>
            <a:pPr algn="l" defTabSz="1246505">
              <a:defRPr/>
            </a:pPr>
            <a:r>
              <a:rPr lang="en-US" altLang="zh-CN" sz="1000" noProof="1">
                <a:solidFill>
                  <a:schemeClr val="bg1"/>
                </a:solidFill>
                <a:latin typeface="微软雅黑" panose="020B0503020204020204" charset="-122"/>
                <a:ea typeface="微软雅黑" panose="020B0503020204020204" charset="-122"/>
                <a:cs typeface="Heiti SC Light"/>
              </a:rPr>
              <a:t>Subtitle:</a:t>
            </a:r>
            <a:endParaRPr lang="en-US" altLang="ja-JP" sz="1000" noProof="1">
              <a:solidFill>
                <a:schemeClr val="bg1"/>
              </a:solidFill>
              <a:latin typeface="微软雅黑" panose="020B0503020204020204" charset="-122"/>
              <a:ea typeface="微软雅黑" panose="020B0503020204020204" charset="-122"/>
              <a:cs typeface="Heiti SC Light"/>
            </a:endParaRPr>
          </a:p>
          <a:p>
            <a:pPr algn="l" defTabSz="1246505">
              <a:defRPr/>
            </a:pPr>
            <a:r>
              <a:rPr lang="en-US" sz="1000" noProof="1">
                <a:solidFill>
                  <a:schemeClr val="bg1"/>
                </a:solidFill>
                <a:latin typeface="微软雅黑" panose="020B0503020204020204" charset="-122"/>
                <a:ea typeface="微软雅黑" panose="020B0503020204020204" charset="-122"/>
                <a:cs typeface="Heiti SC Light"/>
              </a:rPr>
              <a:t>T</a:t>
            </a:r>
            <a:r>
              <a:rPr lang="en-US" altLang="zh-CN" sz="1000" noProof="1">
                <a:solidFill>
                  <a:schemeClr val="bg1"/>
                </a:solidFill>
                <a:latin typeface="微软雅黑" panose="020B0503020204020204" charset="-122"/>
                <a:ea typeface="微软雅黑" panose="020B0503020204020204" charset="-122"/>
                <a:cs typeface="Heiti SC Light"/>
              </a:rPr>
              <a:t>ype</a:t>
            </a:r>
            <a:r>
              <a:rPr lang="en-US" sz="1000" noProof="1">
                <a:solidFill>
                  <a:schemeClr val="bg1"/>
                </a:solidFill>
                <a:latin typeface="微软雅黑" panose="020B0503020204020204" charset="-122"/>
                <a:ea typeface="微软雅黑" panose="020B0503020204020204" charset="-122"/>
                <a:cs typeface="Heiti SC Light"/>
              </a:rPr>
              <a:t>：</a:t>
            </a:r>
            <a:r>
              <a:rPr lang="zh-CN" altLang="en-US" sz="1000" noProof="1">
                <a:solidFill>
                  <a:schemeClr val="bg1"/>
                </a:solidFill>
                <a:latin typeface="微软雅黑" panose="020B0503020204020204" charset="-122"/>
                <a:ea typeface="微软雅黑" panose="020B0503020204020204" charset="-122"/>
                <a:cs typeface="Heiti SC Light"/>
              </a:rPr>
              <a:t>微软雅黑</a:t>
            </a:r>
            <a:endParaRPr lang="zh-CN" altLang="zh-CN" sz="1000" noProof="1">
              <a:solidFill>
                <a:schemeClr val="bg1"/>
              </a:solidFill>
              <a:latin typeface="微软雅黑" panose="020B0503020204020204" charset="-122"/>
              <a:ea typeface="微软雅黑" panose="020B0503020204020204" charset="-122"/>
              <a:cs typeface="Heiti SC Light"/>
            </a:endParaRPr>
          </a:p>
          <a:p>
            <a:pPr algn="l" defTabSz="1246505">
              <a:defRPr/>
            </a:pPr>
            <a:r>
              <a:rPr lang="en-US" sz="1000" noProof="1">
                <a:solidFill>
                  <a:schemeClr val="bg1"/>
                </a:solidFill>
                <a:latin typeface="微软雅黑" panose="020B0503020204020204" charset="-122"/>
                <a:ea typeface="微软雅黑" panose="020B0503020204020204" charset="-122"/>
                <a:cs typeface="Heiti SC Light"/>
              </a:rPr>
              <a:t>S</a:t>
            </a:r>
            <a:r>
              <a:rPr lang="en-US" altLang="zh-CN" sz="1000" noProof="1">
                <a:solidFill>
                  <a:schemeClr val="bg1"/>
                </a:solidFill>
                <a:latin typeface="微软雅黑" panose="020B0503020204020204" charset="-122"/>
                <a:ea typeface="微软雅黑" panose="020B0503020204020204" charset="-122"/>
                <a:cs typeface="Heiti SC Light"/>
              </a:rPr>
              <a:t>ize</a:t>
            </a:r>
            <a:r>
              <a:rPr lang="en-US" sz="1000" noProof="1">
                <a:solidFill>
                  <a:schemeClr val="bg1"/>
                </a:solidFill>
                <a:latin typeface="微软雅黑" panose="020B0503020204020204" charset="-122"/>
                <a:ea typeface="微软雅黑" panose="020B0503020204020204" charset="-122"/>
                <a:cs typeface="Heiti SC Light"/>
              </a:rPr>
              <a:t>：</a:t>
            </a:r>
            <a:r>
              <a:rPr lang="en-US" altLang="ja-JP" sz="1000" noProof="1">
                <a:solidFill>
                  <a:schemeClr val="bg1"/>
                </a:solidFill>
                <a:latin typeface="微软雅黑" panose="020B0503020204020204" charset="-122"/>
                <a:ea typeface="微软雅黑" panose="020B0503020204020204" charset="-122"/>
                <a:cs typeface="Heiti SC Light"/>
              </a:rPr>
              <a:t>20pt</a:t>
            </a:r>
          </a:p>
          <a:p>
            <a:pPr algn="l" defTabSz="1246505">
              <a:defRPr/>
            </a:pPr>
            <a:r>
              <a:rPr lang="en-US" sz="1000" noProof="1">
                <a:solidFill>
                  <a:schemeClr val="bg1"/>
                </a:solidFill>
                <a:latin typeface="微软雅黑" panose="020B0503020204020204" charset="-122"/>
                <a:ea typeface="微软雅黑" panose="020B0503020204020204" charset="-122"/>
                <a:cs typeface="Heiti SC Light"/>
              </a:rPr>
              <a:t>Color: </a:t>
            </a:r>
            <a:r>
              <a:rPr lang="zh-CN" altLang="en-US" sz="1000" noProof="1">
                <a:solidFill>
                  <a:schemeClr val="bg1"/>
                </a:solidFill>
                <a:latin typeface="微软雅黑" panose="020B0503020204020204" charset="-122"/>
                <a:ea typeface="微软雅黑" panose="020B0503020204020204" charset="-122"/>
                <a:cs typeface="Heiti SC Light"/>
              </a:rPr>
              <a:t>白色</a:t>
            </a:r>
            <a:r>
              <a:rPr lang="en-US" altLang="zh-CN" sz="1000" noProof="1">
                <a:solidFill>
                  <a:schemeClr val="bg1"/>
                </a:solidFill>
                <a:latin typeface="微软雅黑" panose="020B0503020204020204" charset="-122"/>
                <a:ea typeface="微软雅黑" panose="020B0503020204020204" charset="-122"/>
                <a:cs typeface="Heiti SC Light"/>
              </a:rPr>
              <a:t>,</a:t>
            </a:r>
            <a:r>
              <a:rPr lang="en-US" sz="1000" noProof="1">
                <a:solidFill>
                  <a:schemeClr val="bg1"/>
                </a:solidFill>
                <a:latin typeface="微软雅黑" panose="020B0503020204020204" charset="-122"/>
                <a:ea typeface="微软雅黑" panose="020B0503020204020204" charset="-122"/>
                <a:cs typeface="Heiti SC Light"/>
              </a:rPr>
              <a:t>35</a:t>
            </a:r>
            <a:r>
              <a:rPr lang="en-US" altLang="zh-CN" sz="1000" noProof="1">
                <a:solidFill>
                  <a:schemeClr val="bg1"/>
                </a:solidFill>
                <a:latin typeface="微软雅黑" panose="020B0503020204020204" charset="-122"/>
                <a:ea typeface="微软雅黑" panose="020B0503020204020204" charset="-122"/>
                <a:cs typeface="Heiti SC Light"/>
              </a:rPr>
              <a:t>%</a:t>
            </a:r>
            <a:r>
              <a:rPr lang="zh-CN" altLang="en-US" sz="1000" noProof="1">
                <a:solidFill>
                  <a:schemeClr val="bg1"/>
                </a:solidFill>
                <a:latin typeface="微软雅黑" panose="020B0503020204020204" charset="-122"/>
                <a:ea typeface="微软雅黑" panose="020B0503020204020204" charset="-122"/>
                <a:cs typeface="Heiti SC Light"/>
              </a:rPr>
              <a:t>深色</a:t>
            </a:r>
            <a:endParaRPr lang="en-US" altLang="zh-CN" sz="1000" noProof="1">
              <a:solidFill>
                <a:schemeClr val="bg1"/>
              </a:solidFill>
              <a:latin typeface="微软雅黑" panose="020B0503020204020204" charset="-122"/>
              <a:ea typeface="微软雅黑" panose="020B0503020204020204" charset="-122"/>
              <a:cs typeface="Heiti SC Light"/>
            </a:endParaRPr>
          </a:p>
          <a:p>
            <a:pPr algn="l" defTabSz="1246505">
              <a:defRPr/>
            </a:pPr>
            <a:endParaRPr lang="en-US" altLang="zh-CN" sz="1000" noProof="1">
              <a:solidFill>
                <a:schemeClr val="bg1"/>
              </a:solidFill>
              <a:latin typeface="微软雅黑" panose="020B0503020204020204" charset="-122"/>
              <a:ea typeface="微软雅黑" panose="020B0503020204020204" charset="-122"/>
              <a:cs typeface="Heiti SC Light"/>
            </a:endParaRPr>
          </a:p>
          <a:p>
            <a:pPr algn="l" defTabSz="1246505">
              <a:defRPr/>
            </a:pPr>
            <a:r>
              <a:rPr lang="en-US" altLang="zh-CN" sz="1000" noProof="1">
                <a:solidFill>
                  <a:schemeClr val="bg1"/>
                </a:solidFill>
                <a:latin typeface="微软雅黑" panose="020B0503020204020204" charset="-122"/>
                <a:ea typeface="微软雅黑" panose="020B0503020204020204" charset="-122"/>
                <a:cs typeface="Heiti SC Light"/>
              </a:rPr>
              <a:t>Content:</a:t>
            </a:r>
            <a:endParaRPr lang="en-US" altLang="ja-JP" sz="1000" noProof="1">
              <a:solidFill>
                <a:schemeClr val="bg1"/>
              </a:solidFill>
              <a:latin typeface="微软雅黑" panose="020B0503020204020204" charset="-122"/>
              <a:ea typeface="微软雅黑" panose="020B0503020204020204" charset="-122"/>
              <a:cs typeface="Heiti SC Light"/>
            </a:endParaRPr>
          </a:p>
          <a:p>
            <a:pPr algn="l" defTabSz="1246505">
              <a:defRPr/>
            </a:pPr>
            <a:r>
              <a:rPr lang="en-US" altLang="zh-CN" sz="1000" noProof="1">
                <a:solidFill>
                  <a:schemeClr val="bg1"/>
                </a:solidFill>
                <a:latin typeface="微软雅黑" panose="020B0503020204020204" charset="-122"/>
                <a:ea typeface="微软雅黑" panose="020B0503020204020204" charset="-122"/>
                <a:cs typeface="Heiti SC Light"/>
              </a:rPr>
              <a:t>Type：</a:t>
            </a:r>
            <a:r>
              <a:rPr lang="zh-CN" altLang="en-US" sz="1000" noProof="1">
                <a:solidFill>
                  <a:schemeClr val="bg1"/>
                </a:solidFill>
                <a:latin typeface="微软雅黑" panose="020B0503020204020204" charset="-122"/>
                <a:ea typeface="微软雅黑" panose="020B0503020204020204" charset="-122"/>
                <a:cs typeface="Heiti SC Light"/>
              </a:rPr>
              <a:t>微软雅黑</a:t>
            </a:r>
            <a:endParaRPr lang="zh-CN" altLang="zh-CN" sz="1000" noProof="1">
              <a:solidFill>
                <a:schemeClr val="bg1"/>
              </a:solidFill>
              <a:latin typeface="微软雅黑" panose="020B0503020204020204" charset="-122"/>
              <a:ea typeface="微软雅黑" panose="020B0503020204020204" charset="-122"/>
              <a:cs typeface="Heiti SC Light"/>
            </a:endParaRPr>
          </a:p>
          <a:p>
            <a:pPr algn="l" defTabSz="1246505">
              <a:defRPr/>
            </a:pPr>
            <a:r>
              <a:rPr lang="en-US" altLang="zh-CN" sz="1000" noProof="1">
                <a:solidFill>
                  <a:schemeClr val="bg1"/>
                </a:solidFill>
                <a:latin typeface="微软雅黑" panose="020B0503020204020204" charset="-122"/>
                <a:ea typeface="微软雅黑" panose="020B0503020204020204" charset="-122"/>
                <a:cs typeface="Heiti SC Light"/>
              </a:rPr>
              <a:t>Size：</a:t>
            </a:r>
            <a:r>
              <a:rPr lang="en-US" altLang="ja-JP" sz="1000" noProof="1">
                <a:solidFill>
                  <a:schemeClr val="bg1"/>
                </a:solidFill>
                <a:latin typeface="微软雅黑" panose="020B0503020204020204" charset="-122"/>
                <a:ea typeface="微软雅黑" panose="020B0503020204020204" charset="-122"/>
                <a:cs typeface="Heiti SC Light"/>
              </a:rPr>
              <a:t>14</a:t>
            </a:r>
            <a:r>
              <a:rPr lang="en-US" altLang="zh-CN" sz="1000" noProof="1">
                <a:solidFill>
                  <a:schemeClr val="bg1"/>
                </a:solidFill>
                <a:latin typeface="微软雅黑" panose="020B0503020204020204" charset="-122"/>
                <a:ea typeface="微软雅黑" panose="020B0503020204020204" charset="-122"/>
                <a:cs typeface="Heiti SC Light"/>
              </a:rPr>
              <a:t>-24</a:t>
            </a:r>
            <a:r>
              <a:rPr lang="en-US" altLang="ja-JP" sz="1000" noProof="1">
                <a:solidFill>
                  <a:schemeClr val="bg1"/>
                </a:solidFill>
                <a:latin typeface="微软雅黑" panose="020B0503020204020204" charset="-122"/>
                <a:ea typeface="微软雅黑" panose="020B0503020204020204" charset="-122"/>
                <a:cs typeface="Heiti SC Light"/>
              </a:rPr>
              <a:t>pt</a:t>
            </a:r>
          </a:p>
          <a:p>
            <a:pPr algn="l" defTabSz="1246505">
              <a:defRPr/>
            </a:pPr>
            <a:r>
              <a:rPr lang="en-US" altLang="zh-CN" sz="1000" noProof="1">
                <a:solidFill>
                  <a:schemeClr val="bg1"/>
                </a:solidFill>
                <a:latin typeface="微软雅黑" panose="020B0503020204020204" charset="-122"/>
                <a:ea typeface="微软雅黑" panose="020B0503020204020204" charset="-122"/>
                <a:cs typeface="Heiti SC Light"/>
              </a:rPr>
              <a:t>Color: </a:t>
            </a:r>
            <a:r>
              <a:rPr lang="zh-CN" altLang="en-US" sz="1000" noProof="1">
                <a:solidFill>
                  <a:schemeClr val="bg1"/>
                </a:solidFill>
                <a:latin typeface="微软雅黑" panose="020B0503020204020204" charset="-122"/>
                <a:ea typeface="微软雅黑" panose="020B0503020204020204" charset="-122"/>
                <a:cs typeface="Heiti SC Light"/>
              </a:rPr>
              <a:t>白色</a:t>
            </a:r>
            <a:r>
              <a:rPr lang="en-US" altLang="zh-CN" sz="1000" noProof="1">
                <a:solidFill>
                  <a:schemeClr val="bg1"/>
                </a:solidFill>
                <a:latin typeface="微软雅黑" panose="020B0503020204020204" charset="-122"/>
                <a:ea typeface="微软雅黑" panose="020B0503020204020204" charset="-122"/>
                <a:cs typeface="Heiti SC Light"/>
              </a:rPr>
              <a:t>, 5%</a:t>
            </a:r>
            <a:r>
              <a:rPr lang="zh-CN" altLang="en-US" sz="1000" noProof="1">
                <a:solidFill>
                  <a:schemeClr val="bg1"/>
                </a:solidFill>
                <a:latin typeface="微软雅黑" panose="020B0503020204020204" charset="-122"/>
                <a:ea typeface="微软雅黑" panose="020B0503020204020204" charset="-122"/>
                <a:cs typeface="Heiti SC Light"/>
              </a:rPr>
              <a:t>深色</a:t>
            </a:r>
            <a:endParaRPr lang="en-US" altLang="ja-JP" sz="1000" noProof="1">
              <a:solidFill>
                <a:schemeClr val="bg1"/>
              </a:solidFill>
              <a:latin typeface="微软雅黑" panose="020B0503020204020204" charset="-122"/>
              <a:ea typeface="微软雅黑" panose="020B0503020204020204" charset="-122"/>
              <a:cs typeface="Heiti SC Light"/>
            </a:endParaRPr>
          </a:p>
        </p:txBody>
      </p:sp>
      <p:grpSp>
        <p:nvGrpSpPr>
          <p:cNvPr id="46" name="组合 21">
            <a:extLst>
              <a:ext uri="{FF2B5EF4-FFF2-40B4-BE49-F238E27FC236}">
                <a16:creationId xmlns:a16="http://schemas.microsoft.com/office/drawing/2014/main" id="{11012DDB-B874-EB40-9154-2A497615C2CD}"/>
              </a:ext>
            </a:extLst>
          </p:cNvPr>
          <p:cNvGrpSpPr/>
          <p:nvPr userDrawn="1"/>
        </p:nvGrpSpPr>
        <p:grpSpPr>
          <a:xfrm>
            <a:off x="10195114" y="119742"/>
            <a:ext cx="1802225" cy="503276"/>
            <a:chOff x="596311" y="412882"/>
            <a:chExt cx="2776985" cy="790694"/>
          </a:xfrm>
        </p:grpSpPr>
        <p:pic>
          <p:nvPicPr>
            <p:cNvPr id="47" name="图片 2">
              <a:extLst>
                <a:ext uri="{FF2B5EF4-FFF2-40B4-BE49-F238E27FC236}">
                  <a16:creationId xmlns:a16="http://schemas.microsoft.com/office/drawing/2014/main" id="{3B22D10E-49DD-414D-AB9D-79976C18E6C7}"/>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524002" y="412882"/>
              <a:ext cx="1849294" cy="739718"/>
            </a:xfrm>
            <a:prstGeom prst="rect">
              <a:avLst/>
            </a:prstGeom>
          </p:spPr>
        </p:pic>
        <p:pic>
          <p:nvPicPr>
            <p:cNvPr id="48" name="图片 27">
              <a:extLst>
                <a:ext uri="{FF2B5EF4-FFF2-40B4-BE49-F238E27FC236}">
                  <a16:creationId xmlns:a16="http://schemas.microsoft.com/office/drawing/2014/main" id="{6F4EB001-47F8-8F44-9CBE-85F3B1FC65A9}"/>
                </a:ext>
              </a:extLst>
            </p:cNvPr>
            <p:cNvPicPr>
              <a:picLocks noChangeAspect="1"/>
            </p:cNvPicPr>
            <p:nvPr userDrawn="1"/>
          </p:nvPicPr>
          <p:blipFill>
            <a:blip r:embed="rId4"/>
            <a:stretch>
              <a:fillRect/>
            </a:stretch>
          </p:blipFill>
          <p:spPr>
            <a:xfrm flipH="1">
              <a:off x="596311" y="413034"/>
              <a:ext cx="790542" cy="790542"/>
            </a:xfrm>
            <a:prstGeom prst="rect">
              <a:avLst/>
            </a:prstGeom>
          </p:spPr>
        </p:pic>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4_内容">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文本占位符 2"/>
          <p:cNvSpPr>
            <a:spLocks noGrp="1"/>
          </p:cNvSpPr>
          <p:nvPr>
            <p:ph idx="1"/>
          </p:nvPr>
        </p:nvSpPr>
        <p:spPr>
          <a:xfrm>
            <a:off x="448183" y="1185496"/>
            <a:ext cx="11351683" cy="4970445"/>
          </a:xfrm>
          <a:prstGeom prst="rect">
            <a:avLst/>
          </a:prstGeom>
        </p:spPr>
        <p:txBody>
          <a:bodyPr rtlCol="0">
            <a:noAutofit/>
          </a:bodyPr>
          <a:lstStyle>
            <a:lvl1pPr>
              <a:defRPr kumimoji="1" lang="zh-CN" altLang="en-US" sz="2400" dirty="0" smtClean="0">
                <a:solidFill>
                  <a:schemeClr val="bg1">
                    <a:lumMod val="95000"/>
                  </a:schemeClr>
                </a:solidFill>
              </a:defRPr>
            </a:lvl1pPr>
            <a:lvl2pPr>
              <a:defRPr kumimoji="1" lang="zh-CN" altLang="en-US" sz="2000" b="0" i="0" kern="1200" dirty="0" smtClean="0">
                <a:solidFill>
                  <a:schemeClr val="bg1">
                    <a:lumMod val="95000"/>
                  </a:schemeClr>
                </a:solidFill>
                <a:latin typeface="+mn-lt"/>
                <a:ea typeface="微软雅黑" panose="020B0503020204020204" charset="-122"/>
                <a:cs typeface="+mn-cs"/>
              </a:defRPr>
            </a:lvl2pPr>
          </a:lstStyle>
          <a:p>
            <a:pPr lvl="0"/>
            <a:r>
              <a:rPr lang="zh-CN" altLang="en-US"/>
              <a:t>单击此处编辑母版文本样式</a:t>
            </a:r>
          </a:p>
          <a:p>
            <a:pPr lvl="1"/>
            <a:r>
              <a:rPr lang="zh-CN" altLang="en-US"/>
              <a:t>第二级</a:t>
            </a:r>
          </a:p>
        </p:txBody>
      </p:sp>
      <p:sp>
        <p:nvSpPr>
          <p:cNvPr id="14" name="标题 13"/>
          <p:cNvSpPr>
            <a:spLocks noGrp="1"/>
          </p:cNvSpPr>
          <p:nvPr>
            <p:ph type="title"/>
          </p:nvPr>
        </p:nvSpPr>
        <p:spPr>
          <a:xfrm>
            <a:off x="448184" y="350713"/>
            <a:ext cx="8871662" cy="660376"/>
          </a:xfrm>
          <a:prstGeom prst="rect">
            <a:avLst/>
          </a:prstGeom>
        </p:spPr>
        <p:txBody>
          <a:bodyPr rtlCol="0">
            <a:noAutofit/>
          </a:bodyPr>
          <a:lstStyle>
            <a:lvl1pPr>
              <a:defRPr lang="zh-CN" altLang="en-US" dirty="0">
                <a:solidFill>
                  <a:srgbClr val="00B4FF"/>
                </a:solidFill>
              </a:defRPr>
            </a:lvl1pPr>
          </a:lstStyle>
          <a:p>
            <a:pPr lvl="0"/>
            <a:r>
              <a:rPr lang="zh-CN" altLang="en-US"/>
              <a:t>单击此处编辑母版标题样式</a:t>
            </a:r>
            <a:endParaRPr lang="zh-CN" altLang="en-US" dirty="0"/>
          </a:p>
        </p:txBody>
      </p:sp>
      <p:grpSp>
        <p:nvGrpSpPr>
          <p:cNvPr id="38" name="组合 37"/>
          <p:cNvGrpSpPr/>
          <p:nvPr userDrawn="1"/>
        </p:nvGrpSpPr>
        <p:grpSpPr>
          <a:xfrm>
            <a:off x="12345481" y="4493684"/>
            <a:ext cx="1509183" cy="2000182"/>
            <a:chOff x="12345481" y="4493684"/>
            <a:chExt cx="1509183" cy="2000182"/>
          </a:xfrm>
        </p:grpSpPr>
        <p:sp>
          <p:nvSpPr>
            <p:cNvPr id="39" name="矩形 18"/>
            <p:cNvSpPr/>
            <p:nvPr/>
          </p:nvSpPr>
          <p:spPr bwMode="auto">
            <a:xfrm>
              <a:off x="12345481" y="4493684"/>
              <a:ext cx="338667" cy="338667"/>
            </a:xfrm>
            <a:prstGeom prst="rect">
              <a:avLst/>
            </a:prstGeom>
            <a:solidFill>
              <a:srgbClr val="00B4FF"/>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kumimoji="1" lang="zh-CN" altLang="en-US"/>
            </a:p>
          </p:txBody>
        </p:sp>
        <p:sp>
          <p:nvSpPr>
            <p:cNvPr id="40" name="文本框 19"/>
            <p:cNvSpPr txBox="1">
              <a:spLocks noChangeArrowheads="1"/>
            </p:cNvSpPr>
            <p:nvPr/>
          </p:nvSpPr>
          <p:spPr bwMode="auto">
            <a:xfrm>
              <a:off x="12635464" y="4536018"/>
              <a:ext cx="1219200" cy="235898"/>
            </a:xfrm>
            <a:prstGeom prst="rect">
              <a:avLst/>
            </a:prstGeom>
            <a:noFill/>
            <a:ln w="9525">
              <a:noFill/>
              <a:miter lim="800000"/>
            </a:ln>
          </p:spPr>
          <p:txBody>
            <a:bodyPr wrap="square">
              <a:spAutoFit/>
            </a:bodyPr>
            <a:lstStyle/>
            <a:p>
              <a:r>
                <a:rPr kumimoji="1" lang="en-US" altLang="zh-CN" sz="935" i="1" dirty="0">
                  <a:solidFill>
                    <a:schemeClr val="bg1"/>
                  </a:solidFill>
                  <a:latin typeface="Times"/>
                  <a:ea typeface="Times"/>
                  <a:cs typeface="Times"/>
                </a:rPr>
                <a:t>R0, G180, B255</a:t>
              </a:r>
              <a:endParaRPr kumimoji="1" lang="zh-CN" altLang="en-US" sz="935" i="1" dirty="0">
                <a:solidFill>
                  <a:schemeClr val="bg1"/>
                </a:solidFill>
                <a:latin typeface="Times"/>
                <a:ea typeface="Times"/>
                <a:cs typeface="Times"/>
              </a:endParaRPr>
            </a:p>
          </p:txBody>
        </p:sp>
        <p:sp>
          <p:nvSpPr>
            <p:cNvPr id="41" name="矩形 40"/>
            <p:cNvSpPr/>
            <p:nvPr/>
          </p:nvSpPr>
          <p:spPr bwMode="auto">
            <a:xfrm>
              <a:off x="12345481" y="4901455"/>
              <a:ext cx="338667" cy="338667"/>
            </a:xfrm>
            <a:prstGeom prst="rect">
              <a:avLst/>
            </a:prstGeom>
            <a:solidFill>
              <a:srgbClr val="FF6E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kumimoji="1" lang="zh-CN" altLang="en-US"/>
            </a:p>
          </p:txBody>
        </p:sp>
        <p:sp>
          <p:nvSpPr>
            <p:cNvPr id="42" name="矩形 41"/>
            <p:cNvSpPr/>
            <p:nvPr/>
          </p:nvSpPr>
          <p:spPr bwMode="auto">
            <a:xfrm>
              <a:off x="12345481" y="5312337"/>
              <a:ext cx="338667" cy="338667"/>
            </a:xfrm>
            <a:prstGeom prst="rect">
              <a:avLst/>
            </a:prstGeom>
            <a:solidFill>
              <a:srgbClr val="D200BE"/>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kumimoji="1" lang="zh-CN" altLang="en-US"/>
            </a:p>
          </p:txBody>
        </p:sp>
        <p:sp>
          <p:nvSpPr>
            <p:cNvPr id="43" name="文本框 19"/>
            <p:cNvSpPr txBox="1">
              <a:spLocks noChangeArrowheads="1"/>
            </p:cNvSpPr>
            <p:nvPr userDrawn="1"/>
          </p:nvSpPr>
          <p:spPr bwMode="auto">
            <a:xfrm>
              <a:off x="12635464" y="4956064"/>
              <a:ext cx="1219200" cy="235898"/>
            </a:xfrm>
            <a:prstGeom prst="rect">
              <a:avLst/>
            </a:prstGeom>
            <a:noFill/>
            <a:ln w="9525">
              <a:noFill/>
              <a:miter lim="800000"/>
            </a:ln>
          </p:spPr>
          <p:txBody>
            <a:bodyPr wrap="square">
              <a:spAutoFit/>
            </a:bodyPr>
            <a:lstStyle/>
            <a:p>
              <a:r>
                <a:rPr kumimoji="1" lang="en-US" altLang="zh-CN" sz="935" i="1" dirty="0">
                  <a:solidFill>
                    <a:schemeClr val="bg1"/>
                  </a:solidFill>
                  <a:latin typeface="Times"/>
                  <a:ea typeface="Times"/>
                  <a:cs typeface="Times"/>
                </a:rPr>
                <a:t>R255, G110, B0</a:t>
              </a:r>
              <a:endParaRPr kumimoji="1" lang="zh-CN" altLang="en-US" sz="935" i="1" dirty="0">
                <a:solidFill>
                  <a:schemeClr val="bg1"/>
                </a:solidFill>
                <a:latin typeface="Times"/>
                <a:ea typeface="Times"/>
                <a:cs typeface="Times"/>
              </a:endParaRPr>
            </a:p>
          </p:txBody>
        </p:sp>
        <p:sp>
          <p:nvSpPr>
            <p:cNvPr id="44" name="文本框 19"/>
            <p:cNvSpPr txBox="1">
              <a:spLocks noChangeArrowheads="1"/>
            </p:cNvSpPr>
            <p:nvPr userDrawn="1"/>
          </p:nvSpPr>
          <p:spPr bwMode="auto">
            <a:xfrm>
              <a:off x="12635464" y="5347888"/>
              <a:ext cx="1219200" cy="235898"/>
            </a:xfrm>
            <a:prstGeom prst="rect">
              <a:avLst/>
            </a:prstGeom>
            <a:noFill/>
            <a:ln w="9525">
              <a:noFill/>
              <a:miter lim="800000"/>
            </a:ln>
          </p:spPr>
          <p:txBody>
            <a:bodyPr wrap="square">
              <a:spAutoFit/>
            </a:bodyPr>
            <a:lstStyle/>
            <a:p>
              <a:r>
                <a:rPr kumimoji="1" lang="en-US" altLang="zh-CN" sz="935" i="1" dirty="0">
                  <a:solidFill>
                    <a:schemeClr val="bg1"/>
                  </a:solidFill>
                  <a:latin typeface="Times"/>
                  <a:ea typeface="Times"/>
                  <a:cs typeface="Times"/>
                </a:rPr>
                <a:t>R210, G0, B190</a:t>
              </a:r>
              <a:endParaRPr kumimoji="1" lang="zh-CN" altLang="en-US" sz="935" i="1" dirty="0">
                <a:solidFill>
                  <a:schemeClr val="bg1"/>
                </a:solidFill>
                <a:latin typeface="Times"/>
                <a:ea typeface="Times"/>
                <a:cs typeface="Times"/>
              </a:endParaRPr>
            </a:p>
          </p:txBody>
        </p:sp>
        <p:sp>
          <p:nvSpPr>
            <p:cNvPr id="45" name="矩形 44"/>
            <p:cNvSpPr/>
            <p:nvPr userDrawn="1"/>
          </p:nvSpPr>
          <p:spPr bwMode="auto">
            <a:xfrm>
              <a:off x="12345481" y="5710518"/>
              <a:ext cx="338667" cy="338667"/>
            </a:xfrm>
            <a:prstGeom prst="rect">
              <a:avLst/>
            </a:prstGeom>
            <a:solidFill>
              <a:srgbClr val="00F0BE"/>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kumimoji="1" lang="zh-CN" altLang="en-US"/>
            </a:p>
          </p:txBody>
        </p:sp>
        <p:sp>
          <p:nvSpPr>
            <p:cNvPr id="46" name="文本框 19"/>
            <p:cNvSpPr txBox="1">
              <a:spLocks noChangeArrowheads="1"/>
            </p:cNvSpPr>
            <p:nvPr userDrawn="1"/>
          </p:nvSpPr>
          <p:spPr bwMode="auto">
            <a:xfrm>
              <a:off x="12635464" y="5746069"/>
              <a:ext cx="1219200" cy="235898"/>
            </a:xfrm>
            <a:prstGeom prst="rect">
              <a:avLst/>
            </a:prstGeom>
            <a:noFill/>
            <a:ln w="9525">
              <a:noFill/>
              <a:miter lim="800000"/>
            </a:ln>
          </p:spPr>
          <p:txBody>
            <a:bodyPr wrap="square">
              <a:spAutoFit/>
            </a:bodyPr>
            <a:lstStyle/>
            <a:p>
              <a:r>
                <a:rPr kumimoji="1" lang="en-US" altLang="zh-CN" sz="935" i="1" dirty="0">
                  <a:solidFill>
                    <a:schemeClr val="bg1"/>
                  </a:solidFill>
                  <a:latin typeface="Times"/>
                  <a:ea typeface="Times"/>
                  <a:cs typeface="Times"/>
                </a:rPr>
                <a:t>R0, G240, B190</a:t>
              </a:r>
              <a:endParaRPr kumimoji="1" lang="zh-CN" altLang="en-US" sz="935" i="1" dirty="0">
                <a:solidFill>
                  <a:schemeClr val="bg1"/>
                </a:solidFill>
                <a:latin typeface="Times"/>
                <a:ea typeface="Times"/>
                <a:cs typeface="Times"/>
              </a:endParaRPr>
            </a:p>
          </p:txBody>
        </p:sp>
        <p:sp>
          <p:nvSpPr>
            <p:cNvPr id="47" name="矩形 46"/>
            <p:cNvSpPr/>
            <p:nvPr userDrawn="1"/>
          </p:nvSpPr>
          <p:spPr bwMode="auto">
            <a:xfrm>
              <a:off x="12345481" y="6155199"/>
              <a:ext cx="338667" cy="338667"/>
            </a:xfrm>
            <a:prstGeom prst="rect">
              <a:avLst/>
            </a:prstGeom>
            <a:solidFill>
              <a:srgbClr val="59575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kumimoji="1" lang="zh-CN" altLang="en-US"/>
            </a:p>
          </p:txBody>
        </p:sp>
        <p:sp>
          <p:nvSpPr>
            <p:cNvPr id="48" name="文本框 19"/>
            <p:cNvSpPr txBox="1">
              <a:spLocks noChangeArrowheads="1"/>
            </p:cNvSpPr>
            <p:nvPr userDrawn="1"/>
          </p:nvSpPr>
          <p:spPr bwMode="auto">
            <a:xfrm>
              <a:off x="12635464" y="6190750"/>
              <a:ext cx="1219200" cy="235898"/>
            </a:xfrm>
            <a:prstGeom prst="rect">
              <a:avLst/>
            </a:prstGeom>
            <a:noFill/>
            <a:ln w="9525">
              <a:noFill/>
              <a:miter lim="800000"/>
            </a:ln>
          </p:spPr>
          <p:txBody>
            <a:bodyPr wrap="square">
              <a:spAutoFit/>
            </a:bodyPr>
            <a:lstStyle/>
            <a:p>
              <a:r>
                <a:rPr kumimoji="1" lang="en-US" altLang="zh-CN" sz="935" i="1" dirty="0">
                  <a:solidFill>
                    <a:schemeClr val="bg1"/>
                  </a:solidFill>
                  <a:latin typeface="Times"/>
                  <a:ea typeface="Times"/>
                  <a:cs typeface="Times"/>
                </a:rPr>
                <a:t>R89, G87, B87</a:t>
              </a:r>
              <a:endParaRPr kumimoji="1" lang="zh-CN" altLang="en-US" sz="935" i="1" dirty="0">
                <a:solidFill>
                  <a:schemeClr val="bg1"/>
                </a:solidFill>
                <a:latin typeface="Times"/>
                <a:ea typeface="Times"/>
                <a:cs typeface="Times"/>
              </a:endParaRPr>
            </a:p>
          </p:txBody>
        </p:sp>
      </p:grpSp>
      <p:sp>
        <p:nvSpPr>
          <p:cNvPr id="53" name="TextBox 16"/>
          <p:cNvSpPr txBox="1">
            <a:spLocks noChangeArrowheads="1"/>
          </p:cNvSpPr>
          <p:nvPr userDrawn="1"/>
        </p:nvSpPr>
        <p:spPr bwMode="auto">
          <a:xfrm>
            <a:off x="9086467" y="6640825"/>
            <a:ext cx="2921000" cy="226484"/>
          </a:xfrm>
          <a:prstGeom prst="rect">
            <a:avLst/>
          </a:prstGeom>
          <a:noFill/>
          <a:ln w="9525">
            <a:noFill/>
            <a:miter lim="800000"/>
          </a:ln>
        </p:spPr>
        <p:txBody>
          <a:bodyPr lIns="0" tIns="0" rIns="0" bIns="0"/>
          <a:lstStyle/>
          <a:p>
            <a:pPr>
              <a:defRPr/>
            </a:pPr>
            <a:r>
              <a:rPr kumimoji="1" lang="en-US" sz="800" dirty="0">
                <a:solidFill>
                  <a:schemeClr val="tx1">
                    <a:lumMod val="50000"/>
                    <a:lumOff val="50000"/>
                  </a:schemeClr>
                </a:solidFill>
                <a:latin typeface="Arial" panose="020B0604020202020204" pitchFamily="34" charset="0"/>
                <a:cs typeface="Arial" panose="020B0604020202020204" pitchFamily="34" charset="0"/>
              </a:rPr>
              <a:t>© </a:t>
            </a:r>
            <a:r>
              <a:rPr kumimoji="1" lang="en-US" altLang="zh-CN" sz="800" dirty="0">
                <a:solidFill>
                  <a:schemeClr val="tx1">
                    <a:lumMod val="50000"/>
                    <a:lumOff val="50000"/>
                  </a:schemeClr>
                </a:solidFill>
                <a:latin typeface="Arial" panose="020B0604020202020204" pitchFamily="34" charset="0"/>
                <a:cs typeface="Arial" panose="020B0604020202020204" pitchFamily="34" charset="0"/>
              </a:rPr>
              <a:t>Whale Cloud</a:t>
            </a:r>
            <a:r>
              <a:rPr kumimoji="1" lang="en-US" sz="800" dirty="0">
                <a:solidFill>
                  <a:schemeClr val="tx1">
                    <a:lumMod val="50000"/>
                    <a:lumOff val="50000"/>
                  </a:schemeClr>
                </a:solidFill>
                <a:latin typeface="Arial" panose="020B0604020202020204" pitchFamily="34" charset="0"/>
                <a:cs typeface="Arial" panose="020B0604020202020204" pitchFamily="34" charset="0"/>
              </a:rPr>
              <a:t> Technology </a:t>
            </a:r>
            <a:r>
              <a:rPr kumimoji="1" lang="en-US" sz="800" dirty="0" err="1">
                <a:solidFill>
                  <a:schemeClr val="tx1">
                    <a:lumMod val="50000"/>
                    <a:lumOff val="50000"/>
                  </a:schemeClr>
                </a:solidFill>
                <a:latin typeface="Arial" panose="020B0604020202020204" pitchFamily="34" charset="0"/>
                <a:cs typeface="Arial" panose="020B0604020202020204" pitchFamily="34" charset="0"/>
              </a:rPr>
              <a:t>Co.,Ltd</a:t>
            </a:r>
            <a:r>
              <a:rPr kumimoji="1" lang="en-US" sz="800" dirty="0">
                <a:solidFill>
                  <a:schemeClr val="tx1">
                    <a:lumMod val="50000"/>
                    <a:lumOff val="50000"/>
                  </a:schemeClr>
                </a:solidFill>
                <a:latin typeface="Arial" panose="020B0604020202020204" pitchFamily="34" charset="0"/>
                <a:cs typeface="Arial" panose="020B0604020202020204" pitchFamily="34" charset="0"/>
              </a:rPr>
              <a:t>  All rights reserved</a:t>
            </a:r>
          </a:p>
        </p:txBody>
      </p:sp>
      <p:sp>
        <p:nvSpPr>
          <p:cNvPr id="54" name="Slide Number Placeholder 5"/>
          <p:cNvSpPr>
            <a:spLocks noGrp="1"/>
          </p:cNvSpPr>
          <p:nvPr userDrawn="1"/>
        </p:nvSpPr>
        <p:spPr bwMode="auto">
          <a:xfrm>
            <a:off x="11710483" y="6466418"/>
            <a:ext cx="558800" cy="486833"/>
          </a:xfrm>
          <a:prstGeom prst="rect">
            <a:avLst/>
          </a:prstGeom>
          <a:noFill/>
          <a:ln w="9525">
            <a:noFill/>
            <a:miter lim="800000"/>
          </a:ln>
        </p:spPr>
        <p:txBody>
          <a:bodyPr anchor="ctr"/>
          <a:lstStyle/>
          <a:p>
            <a:pPr>
              <a:defRPr/>
            </a:pPr>
            <a:fld id="{9B0B765D-2809-403D-8FBD-AF0D71987AE3}" type="slidenum">
              <a:rPr lang="en-US" sz="1065">
                <a:solidFill>
                  <a:schemeClr val="tx1">
                    <a:lumMod val="50000"/>
                    <a:lumOff val="50000"/>
                  </a:schemeClr>
                </a:solidFill>
                <a:latin typeface="微软雅黑" panose="020B0503020204020204" charset="-122"/>
                <a:ea typeface="微软雅黑" panose="020B0503020204020204" charset="-122"/>
                <a:cs typeface="Arial" panose="020B0604020202020204" pitchFamily="34" charset="0"/>
              </a:rPr>
              <a:t>‹#›</a:t>
            </a:fld>
            <a:endParaRPr lang="en-US" sz="1065" dirty="0">
              <a:solidFill>
                <a:schemeClr val="tx1">
                  <a:lumMod val="50000"/>
                  <a:lumOff val="50000"/>
                </a:schemeClr>
              </a:solidFill>
              <a:latin typeface="微软雅黑" panose="020B0503020204020204" charset="-122"/>
              <a:ea typeface="微软雅黑" panose="020B0503020204020204" charset="-122"/>
              <a:cs typeface="Arial" panose="020B0604020202020204" pitchFamily="34" charset="0"/>
            </a:endParaRPr>
          </a:p>
        </p:txBody>
      </p:sp>
      <p:sp>
        <p:nvSpPr>
          <p:cNvPr id="23" name="Rectangle 8"/>
          <p:cNvSpPr>
            <a:spLocks noChangeArrowheads="1"/>
          </p:cNvSpPr>
          <p:nvPr userDrawn="1"/>
        </p:nvSpPr>
        <p:spPr bwMode="auto">
          <a:xfrm>
            <a:off x="12191999" y="1735613"/>
            <a:ext cx="1541585" cy="2280253"/>
          </a:xfrm>
          <a:prstGeom prst="rect">
            <a:avLst/>
          </a:prstGeom>
          <a:noFill/>
          <a:ln w="9525">
            <a:noFill/>
            <a:miter lim="800000"/>
          </a:ln>
        </p:spPr>
        <p:txBody>
          <a:bodyPr wrap="square" lIns="124589" tIns="62300" rIns="124589" bIns="62300" anchor="b" anchorCtr="1">
            <a:spAutoFit/>
          </a:bodyPr>
          <a:lstStyle/>
          <a:p>
            <a:pPr algn="l" defTabSz="1246505">
              <a:defRPr/>
            </a:pPr>
            <a:r>
              <a:rPr lang="en-US" sz="1000" noProof="1">
                <a:solidFill>
                  <a:schemeClr val="bg1"/>
                </a:solidFill>
                <a:latin typeface="微软雅黑" panose="020B0503020204020204" charset="-122"/>
                <a:ea typeface="微软雅黑" panose="020B0503020204020204" charset="-122"/>
                <a:cs typeface="Heiti SC Light"/>
              </a:rPr>
              <a:t>T</a:t>
            </a:r>
            <a:r>
              <a:rPr lang="en-US" altLang="zh-CN" sz="1000" noProof="1">
                <a:solidFill>
                  <a:schemeClr val="bg1"/>
                </a:solidFill>
                <a:latin typeface="微软雅黑" panose="020B0503020204020204" charset="-122"/>
                <a:ea typeface="微软雅黑" panose="020B0503020204020204" charset="-122"/>
                <a:cs typeface="Heiti SC Light"/>
              </a:rPr>
              <a:t>itle:</a:t>
            </a:r>
            <a:endParaRPr lang="en-US" altLang="ja-JP" sz="1000" noProof="1">
              <a:solidFill>
                <a:schemeClr val="bg1"/>
              </a:solidFill>
              <a:latin typeface="微软雅黑" panose="020B0503020204020204" charset="-122"/>
              <a:ea typeface="微软雅黑" panose="020B0503020204020204" charset="-122"/>
              <a:cs typeface="Heiti SC Light"/>
            </a:endParaRPr>
          </a:p>
          <a:p>
            <a:pPr algn="l" defTabSz="1246505">
              <a:defRPr/>
            </a:pPr>
            <a:r>
              <a:rPr lang="en-US" altLang="zh-CN" sz="1000" noProof="1">
                <a:solidFill>
                  <a:schemeClr val="bg1"/>
                </a:solidFill>
                <a:latin typeface="微软雅黑" panose="020B0503020204020204" charset="-122"/>
                <a:ea typeface="微软雅黑" panose="020B0503020204020204" charset="-122"/>
                <a:cs typeface="Heiti SC Light"/>
              </a:rPr>
              <a:t>Type</a:t>
            </a:r>
            <a:r>
              <a:rPr lang="en-US" altLang="ja-JP" sz="1000" noProof="1">
                <a:solidFill>
                  <a:schemeClr val="bg1"/>
                </a:solidFill>
                <a:latin typeface="微软雅黑" panose="020B0503020204020204" charset="-122"/>
                <a:ea typeface="微软雅黑" panose="020B0503020204020204" charset="-122"/>
                <a:cs typeface="Heiti SC Light"/>
              </a:rPr>
              <a:t>: </a:t>
            </a:r>
            <a:r>
              <a:rPr lang="zh-CN" altLang="en-US" sz="1000" noProof="1">
                <a:solidFill>
                  <a:schemeClr val="bg1"/>
                </a:solidFill>
                <a:latin typeface="微软雅黑" panose="020B0503020204020204" charset="-122"/>
                <a:ea typeface="微软雅黑" panose="020B0503020204020204" charset="-122"/>
                <a:cs typeface="Heiti SC Light"/>
              </a:rPr>
              <a:t>微软雅黑</a:t>
            </a:r>
            <a:endParaRPr lang="zh-CN" altLang="zh-CN" sz="1000" noProof="1">
              <a:solidFill>
                <a:schemeClr val="bg1"/>
              </a:solidFill>
              <a:latin typeface="微软雅黑" panose="020B0503020204020204" charset="-122"/>
              <a:ea typeface="微软雅黑" panose="020B0503020204020204" charset="-122"/>
              <a:cs typeface="Heiti SC Light"/>
            </a:endParaRPr>
          </a:p>
          <a:p>
            <a:pPr algn="l" defTabSz="1246505">
              <a:defRPr/>
            </a:pPr>
            <a:r>
              <a:rPr lang="en-US" sz="1000" noProof="1">
                <a:solidFill>
                  <a:schemeClr val="bg1"/>
                </a:solidFill>
                <a:latin typeface="微软雅黑" panose="020B0503020204020204" charset="-122"/>
                <a:ea typeface="微软雅黑" panose="020B0503020204020204" charset="-122"/>
                <a:cs typeface="Heiti SC Light"/>
              </a:rPr>
              <a:t>S</a:t>
            </a:r>
            <a:r>
              <a:rPr lang="en-US" altLang="zh-CN" sz="1000" noProof="1">
                <a:solidFill>
                  <a:schemeClr val="bg1"/>
                </a:solidFill>
                <a:latin typeface="微软雅黑" panose="020B0503020204020204" charset="-122"/>
                <a:ea typeface="微软雅黑" panose="020B0503020204020204" charset="-122"/>
                <a:cs typeface="Heiti SC Light"/>
              </a:rPr>
              <a:t>ize</a:t>
            </a:r>
            <a:r>
              <a:rPr lang="en-US" sz="1000" noProof="1">
                <a:solidFill>
                  <a:schemeClr val="bg1"/>
                </a:solidFill>
                <a:latin typeface="微软雅黑" panose="020B0503020204020204" charset="-122"/>
                <a:ea typeface="微软雅黑" panose="020B0503020204020204" charset="-122"/>
                <a:cs typeface="Heiti SC Light"/>
              </a:rPr>
              <a:t>：24-</a:t>
            </a:r>
            <a:r>
              <a:rPr lang="en-US" altLang="ja-JP" sz="1000" noProof="1">
                <a:solidFill>
                  <a:schemeClr val="bg1"/>
                </a:solidFill>
                <a:latin typeface="微软雅黑" panose="020B0503020204020204" charset="-122"/>
                <a:ea typeface="微软雅黑" panose="020B0503020204020204" charset="-122"/>
                <a:cs typeface="Heiti SC Light"/>
              </a:rPr>
              <a:t>40</a:t>
            </a:r>
            <a:r>
              <a:rPr lang="en-US" altLang="zh-CN" sz="1000" noProof="1">
                <a:solidFill>
                  <a:schemeClr val="bg1"/>
                </a:solidFill>
                <a:latin typeface="微软雅黑" panose="020B0503020204020204" charset="-122"/>
                <a:ea typeface="微软雅黑" panose="020B0503020204020204" charset="-122"/>
                <a:cs typeface="Heiti SC Light"/>
              </a:rPr>
              <a:t>pt</a:t>
            </a:r>
            <a:endParaRPr lang="en-US" altLang="ja-JP" sz="1000" noProof="1">
              <a:solidFill>
                <a:schemeClr val="bg1"/>
              </a:solidFill>
              <a:latin typeface="微软雅黑" panose="020B0503020204020204" charset="-122"/>
              <a:ea typeface="微软雅黑" panose="020B0503020204020204" charset="-122"/>
              <a:cs typeface="Heiti SC Light"/>
            </a:endParaRPr>
          </a:p>
          <a:p>
            <a:pPr algn="l" defTabSz="1246505">
              <a:defRPr/>
            </a:pPr>
            <a:r>
              <a:rPr lang="en-US" sz="1000" noProof="1">
                <a:solidFill>
                  <a:schemeClr val="bg1"/>
                </a:solidFill>
                <a:latin typeface="微软雅黑" panose="020B0503020204020204" charset="-122"/>
                <a:ea typeface="微软雅黑" panose="020B0503020204020204" charset="-122"/>
                <a:cs typeface="Heiti SC Light"/>
              </a:rPr>
              <a:t>C</a:t>
            </a:r>
            <a:r>
              <a:rPr lang="en-US" altLang="zh-CN" sz="1000" noProof="1">
                <a:solidFill>
                  <a:schemeClr val="bg1"/>
                </a:solidFill>
                <a:latin typeface="微软雅黑" panose="020B0503020204020204" charset="-122"/>
                <a:ea typeface="微软雅黑" panose="020B0503020204020204" charset="-122"/>
                <a:cs typeface="Heiti SC Light"/>
              </a:rPr>
              <a:t>olor</a:t>
            </a:r>
            <a:r>
              <a:rPr lang="en-US" sz="1000" noProof="1">
                <a:solidFill>
                  <a:schemeClr val="bg1"/>
                </a:solidFill>
                <a:latin typeface="微软雅黑" panose="020B0503020204020204" charset="-122"/>
                <a:ea typeface="微软雅黑" panose="020B0503020204020204" charset="-122"/>
                <a:cs typeface="Heiti SC Light"/>
              </a:rPr>
              <a:t>：</a:t>
            </a:r>
            <a:r>
              <a:rPr lang="zh-CN" altLang="en-US" sz="1000" noProof="1">
                <a:solidFill>
                  <a:schemeClr val="bg1"/>
                </a:solidFill>
                <a:latin typeface="微软雅黑" panose="020B0503020204020204" charset="-122"/>
                <a:ea typeface="微软雅黑" panose="020B0503020204020204" charset="-122"/>
                <a:cs typeface="Heiti SC Light"/>
              </a:rPr>
              <a:t>白色</a:t>
            </a:r>
            <a:endParaRPr lang="en-US" altLang="ja-JP" sz="1000" noProof="1">
              <a:solidFill>
                <a:schemeClr val="bg1"/>
              </a:solidFill>
              <a:latin typeface="微软雅黑" panose="020B0503020204020204" charset="-122"/>
              <a:ea typeface="微软雅黑" panose="020B0503020204020204" charset="-122"/>
              <a:cs typeface="Heiti SC Light"/>
            </a:endParaRPr>
          </a:p>
          <a:p>
            <a:pPr algn="l" defTabSz="1246505">
              <a:defRPr/>
            </a:pPr>
            <a:endParaRPr lang="en-US" altLang="zh-CN" sz="1000" noProof="1">
              <a:solidFill>
                <a:schemeClr val="bg1"/>
              </a:solidFill>
              <a:latin typeface="微软雅黑" panose="020B0503020204020204" charset="-122"/>
              <a:ea typeface="微软雅黑" panose="020B0503020204020204" charset="-122"/>
              <a:cs typeface="Heiti SC Light"/>
            </a:endParaRPr>
          </a:p>
          <a:p>
            <a:pPr algn="l" defTabSz="1246505">
              <a:defRPr/>
            </a:pPr>
            <a:r>
              <a:rPr lang="en-US" altLang="zh-CN" sz="1000" noProof="1">
                <a:solidFill>
                  <a:schemeClr val="bg1"/>
                </a:solidFill>
                <a:latin typeface="微软雅黑" panose="020B0503020204020204" charset="-122"/>
                <a:ea typeface="微软雅黑" panose="020B0503020204020204" charset="-122"/>
                <a:cs typeface="Heiti SC Light"/>
              </a:rPr>
              <a:t>Subtitle:</a:t>
            </a:r>
            <a:endParaRPr lang="en-US" altLang="ja-JP" sz="1000" noProof="1">
              <a:solidFill>
                <a:schemeClr val="bg1"/>
              </a:solidFill>
              <a:latin typeface="微软雅黑" panose="020B0503020204020204" charset="-122"/>
              <a:ea typeface="微软雅黑" panose="020B0503020204020204" charset="-122"/>
              <a:cs typeface="Heiti SC Light"/>
            </a:endParaRPr>
          </a:p>
          <a:p>
            <a:pPr algn="l" defTabSz="1246505">
              <a:defRPr/>
            </a:pPr>
            <a:r>
              <a:rPr lang="en-US" sz="1000" noProof="1">
                <a:solidFill>
                  <a:schemeClr val="bg1"/>
                </a:solidFill>
                <a:latin typeface="微软雅黑" panose="020B0503020204020204" charset="-122"/>
                <a:ea typeface="微软雅黑" panose="020B0503020204020204" charset="-122"/>
                <a:cs typeface="Heiti SC Light"/>
              </a:rPr>
              <a:t>T</a:t>
            </a:r>
            <a:r>
              <a:rPr lang="en-US" altLang="zh-CN" sz="1000" noProof="1">
                <a:solidFill>
                  <a:schemeClr val="bg1"/>
                </a:solidFill>
                <a:latin typeface="微软雅黑" panose="020B0503020204020204" charset="-122"/>
                <a:ea typeface="微软雅黑" panose="020B0503020204020204" charset="-122"/>
                <a:cs typeface="Heiti SC Light"/>
              </a:rPr>
              <a:t>ype</a:t>
            </a:r>
            <a:r>
              <a:rPr lang="en-US" sz="1000" noProof="1">
                <a:solidFill>
                  <a:schemeClr val="bg1"/>
                </a:solidFill>
                <a:latin typeface="微软雅黑" panose="020B0503020204020204" charset="-122"/>
                <a:ea typeface="微软雅黑" panose="020B0503020204020204" charset="-122"/>
                <a:cs typeface="Heiti SC Light"/>
              </a:rPr>
              <a:t>：</a:t>
            </a:r>
            <a:r>
              <a:rPr lang="zh-CN" altLang="en-US" sz="1000" noProof="1">
                <a:solidFill>
                  <a:schemeClr val="bg1"/>
                </a:solidFill>
                <a:latin typeface="微软雅黑" panose="020B0503020204020204" charset="-122"/>
                <a:ea typeface="微软雅黑" panose="020B0503020204020204" charset="-122"/>
                <a:cs typeface="Heiti SC Light"/>
              </a:rPr>
              <a:t>微软雅黑</a:t>
            </a:r>
            <a:endParaRPr lang="zh-CN" altLang="zh-CN" sz="1000" noProof="1">
              <a:solidFill>
                <a:schemeClr val="bg1"/>
              </a:solidFill>
              <a:latin typeface="微软雅黑" panose="020B0503020204020204" charset="-122"/>
              <a:ea typeface="微软雅黑" panose="020B0503020204020204" charset="-122"/>
              <a:cs typeface="Heiti SC Light"/>
            </a:endParaRPr>
          </a:p>
          <a:p>
            <a:pPr algn="l" defTabSz="1246505">
              <a:defRPr/>
            </a:pPr>
            <a:r>
              <a:rPr lang="en-US" sz="1000" noProof="1">
                <a:solidFill>
                  <a:schemeClr val="bg1"/>
                </a:solidFill>
                <a:latin typeface="微软雅黑" panose="020B0503020204020204" charset="-122"/>
                <a:ea typeface="微软雅黑" panose="020B0503020204020204" charset="-122"/>
                <a:cs typeface="Heiti SC Light"/>
              </a:rPr>
              <a:t>S</a:t>
            </a:r>
            <a:r>
              <a:rPr lang="en-US" altLang="zh-CN" sz="1000" noProof="1">
                <a:solidFill>
                  <a:schemeClr val="bg1"/>
                </a:solidFill>
                <a:latin typeface="微软雅黑" panose="020B0503020204020204" charset="-122"/>
                <a:ea typeface="微软雅黑" panose="020B0503020204020204" charset="-122"/>
                <a:cs typeface="Heiti SC Light"/>
              </a:rPr>
              <a:t>ize</a:t>
            </a:r>
            <a:r>
              <a:rPr lang="en-US" sz="1000" noProof="1">
                <a:solidFill>
                  <a:schemeClr val="bg1"/>
                </a:solidFill>
                <a:latin typeface="微软雅黑" panose="020B0503020204020204" charset="-122"/>
                <a:ea typeface="微软雅黑" panose="020B0503020204020204" charset="-122"/>
                <a:cs typeface="Heiti SC Light"/>
              </a:rPr>
              <a:t>：</a:t>
            </a:r>
            <a:r>
              <a:rPr lang="en-US" altLang="ja-JP" sz="1000" noProof="1">
                <a:solidFill>
                  <a:schemeClr val="bg1"/>
                </a:solidFill>
                <a:latin typeface="微软雅黑" panose="020B0503020204020204" charset="-122"/>
                <a:ea typeface="微软雅黑" panose="020B0503020204020204" charset="-122"/>
                <a:cs typeface="Heiti SC Light"/>
              </a:rPr>
              <a:t>20pt</a:t>
            </a:r>
          </a:p>
          <a:p>
            <a:pPr algn="l" defTabSz="1246505">
              <a:defRPr/>
            </a:pPr>
            <a:r>
              <a:rPr lang="en-US" sz="1000" noProof="1">
                <a:solidFill>
                  <a:schemeClr val="bg1"/>
                </a:solidFill>
                <a:latin typeface="微软雅黑" panose="020B0503020204020204" charset="-122"/>
                <a:ea typeface="微软雅黑" panose="020B0503020204020204" charset="-122"/>
                <a:cs typeface="Heiti SC Light"/>
              </a:rPr>
              <a:t>Color: </a:t>
            </a:r>
            <a:r>
              <a:rPr lang="zh-CN" altLang="en-US" sz="1000" noProof="1">
                <a:solidFill>
                  <a:schemeClr val="bg1"/>
                </a:solidFill>
                <a:latin typeface="微软雅黑" panose="020B0503020204020204" charset="-122"/>
                <a:ea typeface="微软雅黑" panose="020B0503020204020204" charset="-122"/>
                <a:cs typeface="Heiti SC Light"/>
              </a:rPr>
              <a:t>白色</a:t>
            </a:r>
            <a:r>
              <a:rPr lang="en-US" altLang="zh-CN" sz="1000" noProof="1">
                <a:solidFill>
                  <a:schemeClr val="bg1"/>
                </a:solidFill>
                <a:latin typeface="微软雅黑" panose="020B0503020204020204" charset="-122"/>
                <a:ea typeface="微软雅黑" panose="020B0503020204020204" charset="-122"/>
                <a:cs typeface="Heiti SC Light"/>
              </a:rPr>
              <a:t>,</a:t>
            </a:r>
            <a:r>
              <a:rPr lang="en-US" sz="1000" noProof="1">
                <a:solidFill>
                  <a:schemeClr val="bg1"/>
                </a:solidFill>
                <a:latin typeface="微软雅黑" panose="020B0503020204020204" charset="-122"/>
                <a:ea typeface="微软雅黑" panose="020B0503020204020204" charset="-122"/>
                <a:cs typeface="Heiti SC Light"/>
              </a:rPr>
              <a:t>35</a:t>
            </a:r>
            <a:r>
              <a:rPr lang="en-US" altLang="zh-CN" sz="1000" noProof="1">
                <a:solidFill>
                  <a:schemeClr val="bg1"/>
                </a:solidFill>
                <a:latin typeface="微软雅黑" panose="020B0503020204020204" charset="-122"/>
                <a:ea typeface="微软雅黑" panose="020B0503020204020204" charset="-122"/>
                <a:cs typeface="Heiti SC Light"/>
              </a:rPr>
              <a:t>%</a:t>
            </a:r>
            <a:r>
              <a:rPr lang="zh-CN" altLang="en-US" sz="1000" noProof="1">
                <a:solidFill>
                  <a:schemeClr val="bg1"/>
                </a:solidFill>
                <a:latin typeface="微软雅黑" panose="020B0503020204020204" charset="-122"/>
                <a:ea typeface="微软雅黑" panose="020B0503020204020204" charset="-122"/>
                <a:cs typeface="Heiti SC Light"/>
              </a:rPr>
              <a:t>深色</a:t>
            </a:r>
            <a:endParaRPr lang="en-US" altLang="zh-CN" sz="1000" noProof="1">
              <a:solidFill>
                <a:schemeClr val="bg1"/>
              </a:solidFill>
              <a:latin typeface="微软雅黑" panose="020B0503020204020204" charset="-122"/>
              <a:ea typeface="微软雅黑" panose="020B0503020204020204" charset="-122"/>
              <a:cs typeface="Heiti SC Light"/>
            </a:endParaRPr>
          </a:p>
          <a:p>
            <a:pPr algn="l" defTabSz="1246505">
              <a:defRPr/>
            </a:pPr>
            <a:endParaRPr lang="en-US" altLang="zh-CN" sz="1000" noProof="1">
              <a:solidFill>
                <a:schemeClr val="bg1"/>
              </a:solidFill>
              <a:latin typeface="微软雅黑" panose="020B0503020204020204" charset="-122"/>
              <a:ea typeface="微软雅黑" panose="020B0503020204020204" charset="-122"/>
              <a:cs typeface="Heiti SC Light"/>
            </a:endParaRPr>
          </a:p>
          <a:p>
            <a:pPr algn="l" defTabSz="1246505">
              <a:defRPr/>
            </a:pPr>
            <a:r>
              <a:rPr lang="en-US" altLang="zh-CN" sz="1000" noProof="1">
                <a:solidFill>
                  <a:schemeClr val="bg1"/>
                </a:solidFill>
                <a:latin typeface="微软雅黑" panose="020B0503020204020204" charset="-122"/>
                <a:ea typeface="微软雅黑" panose="020B0503020204020204" charset="-122"/>
                <a:cs typeface="Heiti SC Light"/>
              </a:rPr>
              <a:t>Content:</a:t>
            </a:r>
            <a:endParaRPr lang="en-US" altLang="ja-JP" sz="1000" noProof="1">
              <a:solidFill>
                <a:schemeClr val="bg1"/>
              </a:solidFill>
              <a:latin typeface="微软雅黑" panose="020B0503020204020204" charset="-122"/>
              <a:ea typeface="微软雅黑" panose="020B0503020204020204" charset="-122"/>
              <a:cs typeface="Heiti SC Light"/>
            </a:endParaRPr>
          </a:p>
          <a:p>
            <a:pPr algn="l" defTabSz="1246505">
              <a:defRPr/>
            </a:pPr>
            <a:r>
              <a:rPr lang="en-US" altLang="zh-CN" sz="1000" noProof="1">
                <a:solidFill>
                  <a:schemeClr val="bg1"/>
                </a:solidFill>
                <a:latin typeface="微软雅黑" panose="020B0503020204020204" charset="-122"/>
                <a:ea typeface="微软雅黑" panose="020B0503020204020204" charset="-122"/>
                <a:cs typeface="Heiti SC Light"/>
              </a:rPr>
              <a:t>Type：</a:t>
            </a:r>
            <a:r>
              <a:rPr lang="zh-CN" altLang="en-US" sz="1000" noProof="1">
                <a:solidFill>
                  <a:schemeClr val="bg1"/>
                </a:solidFill>
                <a:latin typeface="微软雅黑" panose="020B0503020204020204" charset="-122"/>
                <a:ea typeface="微软雅黑" panose="020B0503020204020204" charset="-122"/>
                <a:cs typeface="Heiti SC Light"/>
              </a:rPr>
              <a:t>微软雅黑</a:t>
            </a:r>
            <a:endParaRPr lang="zh-CN" altLang="zh-CN" sz="1000" noProof="1">
              <a:solidFill>
                <a:schemeClr val="bg1"/>
              </a:solidFill>
              <a:latin typeface="微软雅黑" panose="020B0503020204020204" charset="-122"/>
              <a:ea typeface="微软雅黑" panose="020B0503020204020204" charset="-122"/>
              <a:cs typeface="Heiti SC Light"/>
            </a:endParaRPr>
          </a:p>
          <a:p>
            <a:pPr algn="l" defTabSz="1246505">
              <a:defRPr/>
            </a:pPr>
            <a:r>
              <a:rPr lang="en-US" altLang="zh-CN" sz="1000" noProof="1">
                <a:solidFill>
                  <a:schemeClr val="bg1"/>
                </a:solidFill>
                <a:latin typeface="微软雅黑" panose="020B0503020204020204" charset="-122"/>
                <a:ea typeface="微软雅黑" panose="020B0503020204020204" charset="-122"/>
                <a:cs typeface="Heiti SC Light"/>
              </a:rPr>
              <a:t>Size：</a:t>
            </a:r>
            <a:r>
              <a:rPr lang="en-US" altLang="ja-JP" sz="1000" noProof="1">
                <a:solidFill>
                  <a:schemeClr val="bg1"/>
                </a:solidFill>
                <a:latin typeface="微软雅黑" panose="020B0503020204020204" charset="-122"/>
                <a:ea typeface="微软雅黑" panose="020B0503020204020204" charset="-122"/>
                <a:cs typeface="Heiti SC Light"/>
              </a:rPr>
              <a:t>14</a:t>
            </a:r>
            <a:r>
              <a:rPr lang="en-US" altLang="zh-CN" sz="1000" noProof="1">
                <a:solidFill>
                  <a:schemeClr val="bg1"/>
                </a:solidFill>
                <a:latin typeface="微软雅黑" panose="020B0503020204020204" charset="-122"/>
                <a:ea typeface="微软雅黑" panose="020B0503020204020204" charset="-122"/>
                <a:cs typeface="Heiti SC Light"/>
              </a:rPr>
              <a:t>-24</a:t>
            </a:r>
            <a:r>
              <a:rPr lang="en-US" altLang="ja-JP" sz="1000" noProof="1">
                <a:solidFill>
                  <a:schemeClr val="bg1"/>
                </a:solidFill>
                <a:latin typeface="微软雅黑" panose="020B0503020204020204" charset="-122"/>
                <a:ea typeface="微软雅黑" panose="020B0503020204020204" charset="-122"/>
                <a:cs typeface="Heiti SC Light"/>
              </a:rPr>
              <a:t>pt</a:t>
            </a:r>
          </a:p>
          <a:p>
            <a:pPr algn="l" defTabSz="1246505">
              <a:defRPr/>
            </a:pPr>
            <a:r>
              <a:rPr lang="en-US" altLang="zh-CN" sz="1000" noProof="1">
                <a:solidFill>
                  <a:schemeClr val="bg1"/>
                </a:solidFill>
                <a:latin typeface="微软雅黑" panose="020B0503020204020204" charset="-122"/>
                <a:ea typeface="微软雅黑" panose="020B0503020204020204" charset="-122"/>
                <a:cs typeface="Heiti SC Light"/>
              </a:rPr>
              <a:t>Color: </a:t>
            </a:r>
            <a:r>
              <a:rPr lang="zh-CN" altLang="en-US" sz="1000" noProof="1">
                <a:solidFill>
                  <a:schemeClr val="bg1"/>
                </a:solidFill>
                <a:latin typeface="微软雅黑" panose="020B0503020204020204" charset="-122"/>
                <a:ea typeface="微软雅黑" panose="020B0503020204020204" charset="-122"/>
                <a:cs typeface="Heiti SC Light"/>
              </a:rPr>
              <a:t>白色</a:t>
            </a:r>
            <a:r>
              <a:rPr lang="en-US" altLang="zh-CN" sz="1000" noProof="1">
                <a:solidFill>
                  <a:schemeClr val="bg1"/>
                </a:solidFill>
                <a:latin typeface="微软雅黑" panose="020B0503020204020204" charset="-122"/>
                <a:ea typeface="微软雅黑" panose="020B0503020204020204" charset="-122"/>
                <a:cs typeface="Heiti SC Light"/>
              </a:rPr>
              <a:t>, 5%</a:t>
            </a:r>
            <a:r>
              <a:rPr lang="zh-CN" altLang="en-US" sz="1000" noProof="1">
                <a:solidFill>
                  <a:schemeClr val="bg1"/>
                </a:solidFill>
                <a:latin typeface="微软雅黑" panose="020B0503020204020204" charset="-122"/>
                <a:ea typeface="微软雅黑" panose="020B0503020204020204" charset="-122"/>
                <a:cs typeface="Heiti SC Light"/>
              </a:rPr>
              <a:t>深色</a:t>
            </a:r>
            <a:endParaRPr lang="en-US" altLang="ja-JP" sz="1000" noProof="1">
              <a:solidFill>
                <a:schemeClr val="bg1"/>
              </a:solidFill>
              <a:latin typeface="微软雅黑" panose="020B0503020204020204" charset="-122"/>
              <a:ea typeface="微软雅黑" panose="020B0503020204020204" charset="-122"/>
              <a:cs typeface="Heiti SC Light"/>
            </a:endParaRPr>
          </a:p>
        </p:txBody>
      </p:sp>
      <p:grpSp>
        <p:nvGrpSpPr>
          <p:cNvPr id="30" name="组合 21">
            <a:extLst>
              <a:ext uri="{FF2B5EF4-FFF2-40B4-BE49-F238E27FC236}">
                <a16:creationId xmlns:a16="http://schemas.microsoft.com/office/drawing/2014/main" id="{2922D530-9FC8-0F46-9438-7E32BBB73287}"/>
              </a:ext>
            </a:extLst>
          </p:cNvPr>
          <p:cNvGrpSpPr/>
          <p:nvPr userDrawn="1"/>
        </p:nvGrpSpPr>
        <p:grpSpPr>
          <a:xfrm>
            <a:off x="10195108" y="119742"/>
            <a:ext cx="1802225" cy="503276"/>
            <a:chOff x="596311" y="412882"/>
            <a:chExt cx="2776985" cy="790694"/>
          </a:xfrm>
        </p:grpSpPr>
        <p:pic>
          <p:nvPicPr>
            <p:cNvPr id="31" name="图片 2">
              <a:extLst>
                <a:ext uri="{FF2B5EF4-FFF2-40B4-BE49-F238E27FC236}">
                  <a16:creationId xmlns:a16="http://schemas.microsoft.com/office/drawing/2014/main" id="{6039D4EE-029F-8D44-A525-9890B4DD4A26}"/>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524002" y="412882"/>
              <a:ext cx="1849294" cy="739718"/>
            </a:xfrm>
            <a:prstGeom prst="rect">
              <a:avLst/>
            </a:prstGeom>
          </p:spPr>
        </p:pic>
        <p:pic>
          <p:nvPicPr>
            <p:cNvPr id="32" name="图片 27">
              <a:extLst>
                <a:ext uri="{FF2B5EF4-FFF2-40B4-BE49-F238E27FC236}">
                  <a16:creationId xmlns:a16="http://schemas.microsoft.com/office/drawing/2014/main" id="{3BBFEF2A-0B1A-834C-8855-3BEFF0F859E0}"/>
                </a:ext>
              </a:extLst>
            </p:cNvPr>
            <p:cNvPicPr>
              <a:picLocks noChangeAspect="1"/>
            </p:cNvPicPr>
            <p:nvPr userDrawn="1"/>
          </p:nvPicPr>
          <p:blipFill>
            <a:blip r:embed="rId4"/>
            <a:stretch>
              <a:fillRect/>
            </a:stretch>
          </p:blipFill>
          <p:spPr>
            <a:xfrm flipH="1">
              <a:off x="596311" y="413034"/>
              <a:ext cx="790542" cy="790542"/>
            </a:xfrm>
            <a:prstGeom prst="rect">
              <a:avLst/>
            </a:prstGeom>
          </p:spPr>
        </p:pic>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6_内容">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文本占位符 2"/>
          <p:cNvSpPr>
            <a:spLocks noGrp="1"/>
          </p:cNvSpPr>
          <p:nvPr>
            <p:ph idx="1"/>
          </p:nvPr>
        </p:nvSpPr>
        <p:spPr>
          <a:xfrm>
            <a:off x="448183" y="1185496"/>
            <a:ext cx="5470064" cy="4970445"/>
          </a:xfrm>
          <a:prstGeom prst="rect">
            <a:avLst/>
          </a:prstGeom>
        </p:spPr>
        <p:txBody>
          <a:bodyPr rtlCol="0">
            <a:noAutofit/>
          </a:bodyPr>
          <a:lstStyle>
            <a:lvl1pPr>
              <a:defRPr kumimoji="1" lang="zh-CN" altLang="en-US" sz="2400" dirty="0" smtClean="0">
                <a:solidFill>
                  <a:schemeClr val="bg1">
                    <a:lumMod val="95000"/>
                  </a:schemeClr>
                </a:solidFill>
              </a:defRPr>
            </a:lvl1pPr>
            <a:lvl2pPr>
              <a:defRPr kumimoji="1" lang="zh-CN" altLang="en-US" sz="2000" b="0" i="0" kern="1200" dirty="0" smtClean="0">
                <a:solidFill>
                  <a:schemeClr val="bg1">
                    <a:lumMod val="95000"/>
                  </a:schemeClr>
                </a:solidFill>
                <a:latin typeface="+mn-lt"/>
                <a:ea typeface="微软雅黑" panose="020B0503020204020204" charset="-122"/>
                <a:cs typeface="+mn-cs"/>
              </a:defRPr>
            </a:lvl2pPr>
          </a:lstStyle>
          <a:p>
            <a:pPr lvl="0"/>
            <a:r>
              <a:rPr lang="zh-CN" altLang="en-US"/>
              <a:t>单击此处编辑母版文本样式</a:t>
            </a:r>
          </a:p>
          <a:p>
            <a:pPr lvl="1"/>
            <a:r>
              <a:rPr lang="zh-CN" altLang="en-US"/>
              <a:t>第二级</a:t>
            </a:r>
          </a:p>
        </p:txBody>
      </p:sp>
      <p:sp>
        <p:nvSpPr>
          <p:cNvPr id="24" name="文本占位符 2"/>
          <p:cNvSpPr>
            <a:spLocks noGrp="1"/>
          </p:cNvSpPr>
          <p:nvPr>
            <p:ph idx="10"/>
          </p:nvPr>
        </p:nvSpPr>
        <p:spPr>
          <a:xfrm>
            <a:off x="6329801" y="1185496"/>
            <a:ext cx="5470064" cy="4970445"/>
          </a:xfrm>
          <a:prstGeom prst="rect">
            <a:avLst/>
          </a:prstGeom>
        </p:spPr>
        <p:txBody>
          <a:bodyPr rtlCol="0">
            <a:noAutofit/>
          </a:bodyPr>
          <a:lstStyle>
            <a:lvl1pPr>
              <a:defRPr kumimoji="1" lang="zh-CN" altLang="en-US" sz="2400" dirty="0" smtClean="0">
                <a:solidFill>
                  <a:schemeClr val="bg1">
                    <a:lumMod val="95000"/>
                  </a:schemeClr>
                </a:solidFill>
              </a:defRPr>
            </a:lvl1pPr>
            <a:lvl2pPr>
              <a:defRPr kumimoji="1" lang="zh-CN" altLang="en-US" sz="2000" b="0" i="0" kern="1200" dirty="0" smtClean="0">
                <a:solidFill>
                  <a:schemeClr val="bg1">
                    <a:lumMod val="95000"/>
                  </a:schemeClr>
                </a:solidFill>
                <a:latin typeface="+mn-lt"/>
                <a:ea typeface="微软雅黑" panose="020B0503020204020204" charset="-122"/>
                <a:cs typeface="+mn-cs"/>
              </a:defRPr>
            </a:lvl2pPr>
          </a:lstStyle>
          <a:p>
            <a:pPr lvl="0"/>
            <a:r>
              <a:rPr lang="zh-CN" altLang="en-US"/>
              <a:t>单击此处编辑母版文本样式</a:t>
            </a:r>
          </a:p>
          <a:p>
            <a:pPr lvl="1"/>
            <a:r>
              <a:rPr lang="zh-CN" altLang="en-US"/>
              <a:t>第二级</a:t>
            </a:r>
          </a:p>
        </p:txBody>
      </p:sp>
      <p:grpSp>
        <p:nvGrpSpPr>
          <p:cNvPr id="39" name="组合 38"/>
          <p:cNvGrpSpPr/>
          <p:nvPr userDrawn="1"/>
        </p:nvGrpSpPr>
        <p:grpSpPr>
          <a:xfrm>
            <a:off x="12345481" y="4493684"/>
            <a:ext cx="1509183" cy="2000182"/>
            <a:chOff x="12345481" y="4493684"/>
            <a:chExt cx="1509183" cy="2000182"/>
          </a:xfrm>
        </p:grpSpPr>
        <p:sp>
          <p:nvSpPr>
            <p:cNvPr id="40" name="矩形 18"/>
            <p:cNvSpPr/>
            <p:nvPr/>
          </p:nvSpPr>
          <p:spPr bwMode="auto">
            <a:xfrm>
              <a:off x="12345481" y="4493684"/>
              <a:ext cx="338667" cy="338667"/>
            </a:xfrm>
            <a:prstGeom prst="rect">
              <a:avLst/>
            </a:prstGeom>
            <a:solidFill>
              <a:srgbClr val="00B4FF"/>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kumimoji="1" lang="zh-CN" altLang="en-US"/>
            </a:p>
          </p:txBody>
        </p:sp>
        <p:sp>
          <p:nvSpPr>
            <p:cNvPr id="41" name="文本框 19"/>
            <p:cNvSpPr txBox="1">
              <a:spLocks noChangeArrowheads="1"/>
            </p:cNvSpPr>
            <p:nvPr/>
          </p:nvSpPr>
          <p:spPr bwMode="auto">
            <a:xfrm>
              <a:off x="12635464" y="4536018"/>
              <a:ext cx="1219200" cy="235898"/>
            </a:xfrm>
            <a:prstGeom prst="rect">
              <a:avLst/>
            </a:prstGeom>
            <a:noFill/>
            <a:ln w="9525">
              <a:noFill/>
              <a:miter lim="800000"/>
            </a:ln>
          </p:spPr>
          <p:txBody>
            <a:bodyPr wrap="square">
              <a:spAutoFit/>
            </a:bodyPr>
            <a:lstStyle/>
            <a:p>
              <a:r>
                <a:rPr kumimoji="1" lang="en-US" altLang="zh-CN" sz="935" i="1" dirty="0">
                  <a:solidFill>
                    <a:schemeClr val="bg1"/>
                  </a:solidFill>
                  <a:latin typeface="Times"/>
                  <a:ea typeface="Times"/>
                  <a:cs typeface="Times"/>
                </a:rPr>
                <a:t>R0, G180, B255</a:t>
              </a:r>
              <a:endParaRPr kumimoji="1" lang="zh-CN" altLang="en-US" sz="935" i="1" dirty="0">
                <a:solidFill>
                  <a:schemeClr val="bg1"/>
                </a:solidFill>
                <a:latin typeface="Times"/>
                <a:ea typeface="Times"/>
                <a:cs typeface="Times"/>
              </a:endParaRPr>
            </a:p>
          </p:txBody>
        </p:sp>
        <p:sp>
          <p:nvSpPr>
            <p:cNvPr id="42" name="矩形 41"/>
            <p:cNvSpPr/>
            <p:nvPr/>
          </p:nvSpPr>
          <p:spPr bwMode="auto">
            <a:xfrm>
              <a:off x="12345481" y="4901455"/>
              <a:ext cx="338667" cy="338667"/>
            </a:xfrm>
            <a:prstGeom prst="rect">
              <a:avLst/>
            </a:prstGeom>
            <a:solidFill>
              <a:srgbClr val="FF6E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kumimoji="1" lang="zh-CN" altLang="en-US"/>
            </a:p>
          </p:txBody>
        </p:sp>
        <p:sp>
          <p:nvSpPr>
            <p:cNvPr id="43" name="矩形 42"/>
            <p:cNvSpPr/>
            <p:nvPr/>
          </p:nvSpPr>
          <p:spPr bwMode="auto">
            <a:xfrm>
              <a:off x="12345481" y="5312337"/>
              <a:ext cx="338667" cy="338667"/>
            </a:xfrm>
            <a:prstGeom prst="rect">
              <a:avLst/>
            </a:prstGeom>
            <a:solidFill>
              <a:srgbClr val="D200BE"/>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kumimoji="1" lang="zh-CN" altLang="en-US"/>
            </a:p>
          </p:txBody>
        </p:sp>
        <p:sp>
          <p:nvSpPr>
            <p:cNvPr id="44" name="文本框 19"/>
            <p:cNvSpPr txBox="1">
              <a:spLocks noChangeArrowheads="1"/>
            </p:cNvSpPr>
            <p:nvPr userDrawn="1"/>
          </p:nvSpPr>
          <p:spPr bwMode="auto">
            <a:xfrm>
              <a:off x="12635464" y="4956064"/>
              <a:ext cx="1219200" cy="235898"/>
            </a:xfrm>
            <a:prstGeom prst="rect">
              <a:avLst/>
            </a:prstGeom>
            <a:noFill/>
            <a:ln w="9525">
              <a:noFill/>
              <a:miter lim="800000"/>
            </a:ln>
          </p:spPr>
          <p:txBody>
            <a:bodyPr wrap="square">
              <a:spAutoFit/>
            </a:bodyPr>
            <a:lstStyle/>
            <a:p>
              <a:r>
                <a:rPr kumimoji="1" lang="en-US" altLang="zh-CN" sz="935" i="1" dirty="0">
                  <a:solidFill>
                    <a:schemeClr val="bg1"/>
                  </a:solidFill>
                  <a:latin typeface="Times"/>
                  <a:ea typeface="Times"/>
                  <a:cs typeface="Times"/>
                </a:rPr>
                <a:t>R255, G110, B0</a:t>
              </a:r>
              <a:endParaRPr kumimoji="1" lang="zh-CN" altLang="en-US" sz="935" i="1" dirty="0">
                <a:solidFill>
                  <a:schemeClr val="bg1"/>
                </a:solidFill>
                <a:latin typeface="Times"/>
                <a:ea typeface="Times"/>
                <a:cs typeface="Times"/>
              </a:endParaRPr>
            </a:p>
          </p:txBody>
        </p:sp>
        <p:sp>
          <p:nvSpPr>
            <p:cNvPr id="45" name="文本框 19"/>
            <p:cNvSpPr txBox="1">
              <a:spLocks noChangeArrowheads="1"/>
            </p:cNvSpPr>
            <p:nvPr userDrawn="1"/>
          </p:nvSpPr>
          <p:spPr bwMode="auto">
            <a:xfrm>
              <a:off x="12635464" y="5347888"/>
              <a:ext cx="1219200" cy="235898"/>
            </a:xfrm>
            <a:prstGeom prst="rect">
              <a:avLst/>
            </a:prstGeom>
            <a:noFill/>
            <a:ln w="9525">
              <a:noFill/>
              <a:miter lim="800000"/>
            </a:ln>
          </p:spPr>
          <p:txBody>
            <a:bodyPr wrap="square">
              <a:spAutoFit/>
            </a:bodyPr>
            <a:lstStyle/>
            <a:p>
              <a:r>
                <a:rPr kumimoji="1" lang="en-US" altLang="zh-CN" sz="935" i="1" dirty="0">
                  <a:solidFill>
                    <a:schemeClr val="bg1"/>
                  </a:solidFill>
                  <a:latin typeface="Times"/>
                  <a:ea typeface="Times"/>
                  <a:cs typeface="Times"/>
                </a:rPr>
                <a:t>R210, G0, B190</a:t>
              </a:r>
              <a:endParaRPr kumimoji="1" lang="zh-CN" altLang="en-US" sz="935" i="1" dirty="0">
                <a:solidFill>
                  <a:schemeClr val="bg1"/>
                </a:solidFill>
                <a:latin typeface="Times"/>
                <a:ea typeface="Times"/>
                <a:cs typeface="Times"/>
              </a:endParaRPr>
            </a:p>
          </p:txBody>
        </p:sp>
        <p:sp>
          <p:nvSpPr>
            <p:cNvPr id="46" name="矩形 45"/>
            <p:cNvSpPr/>
            <p:nvPr userDrawn="1"/>
          </p:nvSpPr>
          <p:spPr bwMode="auto">
            <a:xfrm>
              <a:off x="12345481" y="5710518"/>
              <a:ext cx="338667" cy="338667"/>
            </a:xfrm>
            <a:prstGeom prst="rect">
              <a:avLst/>
            </a:prstGeom>
            <a:solidFill>
              <a:srgbClr val="00F0BE"/>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kumimoji="1" lang="zh-CN" altLang="en-US"/>
            </a:p>
          </p:txBody>
        </p:sp>
        <p:sp>
          <p:nvSpPr>
            <p:cNvPr id="47" name="文本框 19"/>
            <p:cNvSpPr txBox="1">
              <a:spLocks noChangeArrowheads="1"/>
            </p:cNvSpPr>
            <p:nvPr userDrawn="1"/>
          </p:nvSpPr>
          <p:spPr bwMode="auto">
            <a:xfrm>
              <a:off x="12635464" y="5746069"/>
              <a:ext cx="1219200" cy="235898"/>
            </a:xfrm>
            <a:prstGeom prst="rect">
              <a:avLst/>
            </a:prstGeom>
            <a:noFill/>
            <a:ln w="9525">
              <a:noFill/>
              <a:miter lim="800000"/>
            </a:ln>
          </p:spPr>
          <p:txBody>
            <a:bodyPr wrap="square">
              <a:spAutoFit/>
            </a:bodyPr>
            <a:lstStyle/>
            <a:p>
              <a:r>
                <a:rPr kumimoji="1" lang="en-US" altLang="zh-CN" sz="935" i="1" dirty="0">
                  <a:solidFill>
                    <a:schemeClr val="bg1"/>
                  </a:solidFill>
                  <a:latin typeface="Times"/>
                  <a:ea typeface="Times"/>
                  <a:cs typeface="Times"/>
                </a:rPr>
                <a:t>R0, G240, B190</a:t>
              </a:r>
              <a:endParaRPr kumimoji="1" lang="zh-CN" altLang="en-US" sz="935" i="1" dirty="0">
                <a:solidFill>
                  <a:schemeClr val="bg1"/>
                </a:solidFill>
                <a:latin typeface="Times"/>
                <a:ea typeface="Times"/>
                <a:cs typeface="Times"/>
              </a:endParaRPr>
            </a:p>
          </p:txBody>
        </p:sp>
        <p:sp>
          <p:nvSpPr>
            <p:cNvPr id="48" name="矩形 47"/>
            <p:cNvSpPr/>
            <p:nvPr userDrawn="1"/>
          </p:nvSpPr>
          <p:spPr bwMode="auto">
            <a:xfrm>
              <a:off x="12345481" y="6155199"/>
              <a:ext cx="338667" cy="338667"/>
            </a:xfrm>
            <a:prstGeom prst="rect">
              <a:avLst/>
            </a:prstGeom>
            <a:solidFill>
              <a:srgbClr val="59575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kumimoji="1" lang="zh-CN" altLang="en-US"/>
            </a:p>
          </p:txBody>
        </p:sp>
        <p:sp>
          <p:nvSpPr>
            <p:cNvPr id="49" name="文本框 19"/>
            <p:cNvSpPr txBox="1">
              <a:spLocks noChangeArrowheads="1"/>
            </p:cNvSpPr>
            <p:nvPr userDrawn="1"/>
          </p:nvSpPr>
          <p:spPr bwMode="auto">
            <a:xfrm>
              <a:off x="12635464" y="6190750"/>
              <a:ext cx="1219200" cy="235898"/>
            </a:xfrm>
            <a:prstGeom prst="rect">
              <a:avLst/>
            </a:prstGeom>
            <a:noFill/>
            <a:ln w="9525">
              <a:noFill/>
              <a:miter lim="800000"/>
            </a:ln>
          </p:spPr>
          <p:txBody>
            <a:bodyPr wrap="square">
              <a:spAutoFit/>
            </a:bodyPr>
            <a:lstStyle/>
            <a:p>
              <a:r>
                <a:rPr kumimoji="1" lang="en-US" altLang="zh-CN" sz="935" i="1" dirty="0">
                  <a:solidFill>
                    <a:schemeClr val="bg1"/>
                  </a:solidFill>
                  <a:latin typeface="Times"/>
                  <a:ea typeface="Times"/>
                  <a:cs typeface="Times"/>
                </a:rPr>
                <a:t>R89, G87, B87</a:t>
              </a:r>
              <a:endParaRPr kumimoji="1" lang="zh-CN" altLang="en-US" sz="935" i="1" dirty="0">
                <a:solidFill>
                  <a:schemeClr val="bg1"/>
                </a:solidFill>
                <a:latin typeface="Times"/>
                <a:ea typeface="Times"/>
                <a:cs typeface="Times"/>
              </a:endParaRPr>
            </a:p>
          </p:txBody>
        </p:sp>
      </p:grpSp>
      <p:sp>
        <p:nvSpPr>
          <p:cNvPr id="56" name="TextBox 16"/>
          <p:cNvSpPr txBox="1">
            <a:spLocks noChangeArrowheads="1"/>
          </p:cNvSpPr>
          <p:nvPr userDrawn="1"/>
        </p:nvSpPr>
        <p:spPr bwMode="auto">
          <a:xfrm>
            <a:off x="9086467" y="6640825"/>
            <a:ext cx="2921000" cy="226484"/>
          </a:xfrm>
          <a:prstGeom prst="rect">
            <a:avLst/>
          </a:prstGeom>
          <a:noFill/>
          <a:ln w="9525">
            <a:noFill/>
            <a:miter lim="800000"/>
          </a:ln>
        </p:spPr>
        <p:txBody>
          <a:bodyPr lIns="0" tIns="0" rIns="0" bIns="0"/>
          <a:lstStyle/>
          <a:p>
            <a:pPr>
              <a:defRPr/>
            </a:pPr>
            <a:r>
              <a:rPr kumimoji="1" lang="en-US" sz="800" dirty="0">
                <a:solidFill>
                  <a:schemeClr val="tx1">
                    <a:lumMod val="50000"/>
                    <a:lumOff val="50000"/>
                  </a:schemeClr>
                </a:solidFill>
                <a:latin typeface="Arial" panose="020B0604020202020204" pitchFamily="34" charset="0"/>
                <a:cs typeface="Arial" panose="020B0604020202020204" pitchFamily="34" charset="0"/>
              </a:rPr>
              <a:t>© </a:t>
            </a:r>
            <a:r>
              <a:rPr kumimoji="1" lang="en-US" altLang="zh-CN" sz="800" dirty="0">
                <a:solidFill>
                  <a:schemeClr val="tx1">
                    <a:lumMod val="50000"/>
                    <a:lumOff val="50000"/>
                  </a:schemeClr>
                </a:solidFill>
                <a:latin typeface="Arial" panose="020B0604020202020204" pitchFamily="34" charset="0"/>
                <a:cs typeface="Arial" panose="020B0604020202020204" pitchFamily="34" charset="0"/>
              </a:rPr>
              <a:t>Whale Cloud</a:t>
            </a:r>
            <a:r>
              <a:rPr kumimoji="1" lang="en-US" sz="800" dirty="0">
                <a:solidFill>
                  <a:schemeClr val="tx1">
                    <a:lumMod val="50000"/>
                    <a:lumOff val="50000"/>
                  </a:schemeClr>
                </a:solidFill>
                <a:latin typeface="Arial" panose="020B0604020202020204" pitchFamily="34" charset="0"/>
                <a:cs typeface="Arial" panose="020B0604020202020204" pitchFamily="34" charset="0"/>
              </a:rPr>
              <a:t> Technology </a:t>
            </a:r>
            <a:r>
              <a:rPr kumimoji="1" lang="en-US" sz="800" dirty="0" err="1">
                <a:solidFill>
                  <a:schemeClr val="tx1">
                    <a:lumMod val="50000"/>
                    <a:lumOff val="50000"/>
                  </a:schemeClr>
                </a:solidFill>
                <a:latin typeface="Arial" panose="020B0604020202020204" pitchFamily="34" charset="0"/>
                <a:cs typeface="Arial" panose="020B0604020202020204" pitchFamily="34" charset="0"/>
              </a:rPr>
              <a:t>Co.,Ltd</a:t>
            </a:r>
            <a:r>
              <a:rPr kumimoji="1" lang="en-US" sz="800" dirty="0">
                <a:solidFill>
                  <a:schemeClr val="tx1">
                    <a:lumMod val="50000"/>
                    <a:lumOff val="50000"/>
                  </a:schemeClr>
                </a:solidFill>
                <a:latin typeface="Arial" panose="020B0604020202020204" pitchFamily="34" charset="0"/>
                <a:cs typeface="Arial" panose="020B0604020202020204" pitchFamily="34" charset="0"/>
              </a:rPr>
              <a:t>  All rights reserved</a:t>
            </a:r>
          </a:p>
        </p:txBody>
      </p:sp>
      <p:sp>
        <p:nvSpPr>
          <p:cNvPr id="57" name="Slide Number Placeholder 5"/>
          <p:cNvSpPr>
            <a:spLocks noGrp="1"/>
          </p:cNvSpPr>
          <p:nvPr userDrawn="1"/>
        </p:nvSpPr>
        <p:spPr bwMode="auto">
          <a:xfrm>
            <a:off x="11710483" y="6466418"/>
            <a:ext cx="558800" cy="486833"/>
          </a:xfrm>
          <a:prstGeom prst="rect">
            <a:avLst/>
          </a:prstGeom>
          <a:noFill/>
          <a:ln w="9525">
            <a:noFill/>
            <a:miter lim="800000"/>
          </a:ln>
        </p:spPr>
        <p:txBody>
          <a:bodyPr anchor="ctr"/>
          <a:lstStyle/>
          <a:p>
            <a:pPr>
              <a:defRPr/>
            </a:pPr>
            <a:fld id="{9B0B765D-2809-403D-8FBD-AF0D71987AE3}" type="slidenum">
              <a:rPr lang="en-US" sz="1065">
                <a:solidFill>
                  <a:schemeClr val="tx1">
                    <a:lumMod val="50000"/>
                    <a:lumOff val="50000"/>
                  </a:schemeClr>
                </a:solidFill>
                <a:latin typeface="微软雅黑" panose="020B0503020204020204" charset="-122"/>
                <a:ea typeface="微软雅黑" panose="020B0503020204020204" charset="-122"/>
                <a:cs typeface="Arial" panose="020B0604020202020204" pitchFamily="34" charset="0"/>
              </a:rPr>
              <a:t>‹#›</a:t>
            </a:fld>
            <a:endParaRPr lang="en-US" sz="1065" dirty="0">
              <a:solidFill>
                <a:schemeClr val="tx1">
                  <a:lumMod val="50000"/>
                  <a:lumOff val="50000"/>
                </a:schemeClr>
              </a:solidFill>
              <a:latin typeface="微软雅黑" panose="020B0503020204020204" charset="-122"/>
              <a:ea typeface="微软雅黑" panose="020B0503020204020204" charset="-122"/>
              <a:cs typeface="Arial" panose="020B0604020202020204" pitchFamily="34" charset="0"/>
            </a:endParaRPr>
          </a:p>
        </p:txBody>
      </p:sp>
      <p:sp>
        <p:nvSpPr>
          <p:cNvPr id="25" name="Rectangle 8"/>
          <p:cNvSpPr>
            <a:spLocks noChangeArrowheads="1"/>
          </p:cNvSpPr>
          <p:nvPr userDrawn="1"/>
        </p:nvSpPr>
        <p:spPr bwMode="auto">
          <a:xfrm>
            <a:off x="12191999" y="1735613"/>
            <a:ext cx="1541585" cy="2280253"/>
          </a:xfrm>
          <a:prstGeom prst="rect">
            <a:avLst/>
          </a:prstGeom>
          <a:noFill/>
          <a:ln w="9525">
            <a:noFill/>
            <a:miter lim="800000"/>
          </a:ln>
        </p:spPr>
        <p:txBody>
          <a:bodyPr wrap="square" lIns="124589" tIns="62300" rIns="124589" bIns="62300" anchor="b" anchorCtr="1">
            <a:spAutoFit/>
          </a:bodyPr>
          <a:lstStyle/>
          <a:p>
            <a:pPr algn="l" defTabSz="1246505">
              <a:defRPr/>
            </a:pPr>
            <a:r>
              <a:rPr lang="en-US" sz="1000" noProof="1">
                <a:solidFill>
                  <a:schemeClr val="bg1"/>
                </a:solidFill>
                <a:latin typeface="微软雅黑" panose="020B0503020204020204" charset="-122"/>
                <a:ea typeface="微软雅黑" panose="020B0503020204020204" charset="-122"/>
                <a:cs typeface="Heiti SC Light"/>
              </a:rPr>
              <a:t>T</a:t>
            </a:r>
            <a:r>
              <a:rPr lang="en-US" altLang="zh-CN" sz="1000" noProof="1">
                <a:solidFill>
                  <a:schemeClr val="bg1"/>
                </a:solidFill>
                <a:latin typeface="微软雅黑" panose="020B0503020204020204" charset="-122"/>
                <a:ea typeface="微软雅黑" panose="020B0503020204020204" charset="-122"/>
                <a:cs typeface="Heiti SC Light"/>
              </a:rPr>
              <a:t>itle:</a:t>
            </a:r>
            <a:endParaRPr lang="en-US" altLang="ja-JP" sz="1000" noProof="1">
              <a:solidFill>
                <a:schemeClr val="bg1"/>
              </a:solidFill>
              <a:latin typeface="微软雅黑" panose="020B0503020204020204" charset="-122"/>
              <a:ea typeface="微软雅黑" panose="020B0503020204020204" charset="-122"/>
              <a:cs typeface="Heiti SC Light"/>
            </a:endParaRPr>
          </a:p>
          <a:p>
            <a:pPr algn="l" defTabSz="1246505">
              <a:defRPr/>
            </a:pPr>
            <a:r>
              <a:rPr lang="en-US" altLang="zh-CN" sz="1000" noProof="1">
                <a:solidFill>
                  <a:schemeClr val="bg1"/>
                </a:solidFill>
                <a:latin typeface="微软雅黑" panose="020B0503020204020204" charset="-122"/>
                <a:ea typeface="微软雅黑" panose="020B0503020204020204" charset="-122"/>
                <a:cs typeface="Heiti SC Light"/>
              </a:rPr>
              <a:t>Type</a:t>
            </a:r>
            <a:r>
              <a:rPr lang="en-US" altLang="ja-JP" sz="1000" noProof="1">
                <a:solidFill>
                  <a:schemeClr val="bg1"/>
                </a:solidFill>
                <a:latin typeface="微软雅黑" panose="020B0503020204020204" charset="-122"/>
                <a:ea typeface="微软雅黑" panose="020B0503020204020204" charset="-122"/>
                <a:cs typeface="Heiti SC Light"/>
              </a:rPr>
              <a:t>: </a:t>
            </a:r>
            <a:r>
              <a:rPr lang="zh-CN" altLang="en-US" sz="1000" noProof="1">
                <a:solidFill>
                  <a:schemeClr val="bg1"/>
                </a:solidFill>
                <a:latin typeface="微软雅黑" panose="020B0503020204020204" charset="-122"/>
                <a:ea typeface="微软雅黑" panose="020B0503020204020204" charset="-122"/>
                <a:cs typeface="Heiti SC Light"/>
              </a:rPr>
              <a:t>微软雅黑</a:t>
            </a:r>
            <a:endParaRPr lang="zh-CN" altLang="zh-CN" sz="1000" noProof="1">
              <a:solidFill>
                <a:schemeClr val="bg1"/>
              </a:solidFill>
              <a:latin typeface="微软雅黑" panose="020B0503020204020204" charset="-122"/>
              <a:ea typeface="微软雅黑" panose="020B0503020204020204" charset="-122"/>
              <a:cs typeface="Heiti SC Light"/>
            </a:endParaRPr>
          </a:p>
          <a:p>
            <a:pPr algn="l" defTabSz="1246505">
              <a:defRPr/>
            </a:pPr>
            <a:r>
              <a:rPr lang="en-US" sz="1000" noProof="1">
                <a:solidFill>
                  <a:schemeClr val="bg1"/>
                </a:solidFill>
                <a:latin typeface="微软雅黑" panose="020B0503020204020204" charset="-122"/>
                <a:ea typeface="微软雅黑" panose="020B0503020204020204" charset="-122"/>
                <a:cs typeface="Heiti SC Light"/>
              </a:rPr>
              <a:t>S</a:t>
            </a:r>
            <a:r>
              <a:rPr lang="en-US" altLang="zh-CN" sz="1000" noProof="1">
                <a:solidFill>
                  <a:schemeClr val="bg1"/>
                </a:solidFill>
                <a:latin typeface="微软雅黑" panose="020B0503020204020204" charset="-122"/>
                <a:ea typeface="微软雅黑" panose="020B0503020204020204" charset="-122"/>
                <a:cs typeface="Heiti SC Light"/>
              </a:rPr>
              <a:t>ize</a:t>
            </a:r>
            <a:r>
              <a:rPr lang="en-US" sz="1000" noProof="1">
                <a:solidFill>
                  <a:schemeClr val="bg1"/>
                </a:solidFill>
                <a:latin typeface="微软雅黑" panose="020B0503020204020204" charset="-122"/>
                <a:ea typeface="微软雅黑" panose="020B0503020204020204" charset="-122"/>
                <a:cs typeface="Heiti SC Light"/>
              </a:rPr>
              <a:t>：24-</a:t>
            </a:r>
            <a:r>
              <a:rPr lang="en-US" altLang="ja-JP" sz="1000" noProof="1">
                <a:solidFill>
                  <a:schemeClr val="bg1"/>
                </a:solidFill>
                <a:latin typeface="微软雅黑" panose="020B0503020204020204" charset="-122"/>
                <a:ea typeface="微软雅黑" panose="020B0503020204020204" charset="-122"/>
                <a:cs typeface="Heiti SC Light"/>
              </a:rPr>
              <a:t>40</a:t>
            </a:r>
            <a:r>
              <a:rPr lang="en-US" altLang="zh-CN" sz="1000" noProof="1">
                <a:solidFill>
                  <a:schemeClr val="bg1"/>
                </a:solidFill>
                <a:latin typeface="微软雅黑" panose="020B0503020204020204" charset="-122"/>
                <a:ea typeface="微软雅黑" panose="020B0503020204020204" charset="-122"/>
                <a:cs typeface="Heiti SC Light"/>
              </a:rPr>
              <a:t>pt</a:t>
            </a:r>
            <a:endParaRPr lang="en-US" altLang="ja-JP" sz="1000" noProof="1">
              <a:solidFill>
                <a:schemeClr val="bg1"/>
              </a:solidFill>
              <a:latin typeface="微软雅黑" panose="020B0503020204020204" charset="-122"/>
              <a:ea typeface="微软雅黑" panose="020B0503020204020204" charset="-122"/>
              <a:cs typeface="Heiti SC Light"/>
            </a:endParaRPr>
          </a:p>
          <a:p>
            <a:pPr algn="l" defTabSz="1246505">
              <a:defRPr/>
            </a:pPr>
            <a:r>
              <a:rPr lang="en-US" sz="1000" noProof="1">
                <a:solidFill>
                  <a:schemeClr val="bg1"/>
                </a:solidFill>
                <a:latin typeface="微软雅黑" panose="020B0503020204020204" charset="-122"/>
                <a:ea typeface="微软雅黑" panose="020B0503020204020204" charset="-122"/>
                <a:cs typeface="Heiti SC Light"/>
              </a:rPr>
              <a:t>C</a:t>
            </a:r>
            <a:r>
              <a:rPr lang="en-US" altLang="zh-CN" sz="1000" noProof="1">
                <a:solidFill>
                  <a:schemeClr val="bg1"/>
                </a:solidFill>
                <a:latin typeface="微软雅黑" panose="020B0503020204020204" charset="-122"/>
                <a:ea typeface="微软雅黑" panose="020B0503020204020204" charset="-122"/>
                <a:cs typeface="Heiti SC Light"/>
              </a:rPr>
              <a:t>olor</a:t>
            </a:r>
            <a:r>
              <a:rPr lang="en-US" sz="1000" noProof="1">
                <a:solidFill>
                  <a:schemeClr val="bg1"/>
                </a:solidFill>
                <a:latin typeface="微软雅黑" panose="020B0503020204020204" charset="-122"/>
                <a:ea typeface="微软雅黑" panose="020B0503020204020204" charset="-122"/>
                <a:cs typeface="Heiti SC Light"/>
              </a:rPr>
              <a:t>：</a:t>
            </a:r>
            <a:r>
              <a:rPr lang="zh-CN" altLang="en-US" sz="1000" noProof="1">
                <a:solidFill>
                  <a:schemeClr val="bg1"/>
                </a:solidFill>
                <a:latin typeface="微软雅黑" panose="020B0503020204020204" charset="-122"/>
                <a:ea typeface="微软雅黑" panose="020B0503020204020204" charset="-122"/>
                <a:cs typeface="Heiti SC Light"/>
              </a:rPr>
              <a:t>白色</a:t>
            </a:r>
            <a:endParaRPr lang="en-US" altLang="ja-JP" sz="1000" noProof="1">
              <a:solidFill>
                <a:schemeClr val="bg1"/>
              </a:solidFill>
              <a:latin typeface="微软雅黑" panose="020B0503020204020204" charset="-122"/>
              <a:ea typeface="微软雅黑" panose="020B0503020204020204" charset="-122"/>
              <a:cs typeface="Heiti SC Light"/>
            </a:endParaRPr>
          </a:p>
          <a:p>
            <a:pPr algn="l" defTabSz="1246505">
              <a:defRPr/>
            </a:pPr>
            <a:endParaRPr lang="en-US" altLang="zh-CN" sz="1000" noProof="1">
              <a:solidFill>
                <a:schemeClr val="bg1"/>
              </a:solidFill>
              <a:latin typeface="微软雅黑" panose="020B0503020204020204" charset="-122"/>
              <a:ea typeface="微软雅黑" panose="020B0503020204020204" charset="-122"/>
              <a:cs typeface="Heiti SC Light"/>
            </a:endParaRPr>
          </a:p>
          <a:p>
            <a:pPr algn="l" defTabSz="1246505">
              <a:defRPr/>
            </a:pPr>
            <a:r>
              <a:rPr lang="en-US" altLang="zh-CN" sz="1000" noProof="1">
                <a:solidFill>
                  <a:schemeClr val="bg1"/>
                </a:solidFill>
                <a:latin typeface="微软雅黑" panose="020B0503020204020204" charset="-122"/>
                <a:ea typeface="微软雅黑" panose="020B0503020204020204" charset="-122"/>
                <a:cs typeface="Heiti SC Light"/>
              </a:rPr>
              <a:t>Subtitle:</a:t>
            </a:r>
            <a:endParaRPr lang="en-US" altLang="ja-JP" sz="1000" noProof="1">
              <a:solidFill>
                <a:schemeClr val="bg1"/>
              </a:solidFill>
              <a:latin typeface="微软雅黑" panose="020B0503020204020204" charset="-122"/>
              <a:ea typeface="微软雅黑" panose="020B0503020204020204" charset="-122"/>
              <a:cs typeface="Heiti SC Light"/>
            </a:endParaRPr>
          </a:p>
          <a:p>
            <a:pPr algn="l" defTabSz="1246505">
              <a:defRPr/>
            </a:pPr>
            <a:r>
              <a:rPr lang="en-US" sz="1000" noProof="1">
                <a:solidFill>
                  <a:schemeClr val="bg1"/>
                </a:solidFill>
                <a:latin typeface="微软雅黑" panose="020B0503020204020204" charset="-122"/>
                <a:ea typeface="微软雅黑" panose="020B0503020204020204" charset="-122"/>
                <a:cs typeface="Heiti SC Light"/>
              </a:rPr>
              <a:t>T</a:t>
            </a:r>
            <a:r>
              <a:rPr lang="en-US" altLang="zh-CN" sz="1000" noProof="1">
                <a:solidFill>
                  <a:schemeClr val="bg1"/>
                </a:solidFill>
                <a:latin typeface="微软雅黑" panose="020B0503020204020204" charset="-122"/>
                <a:ea typeface="微软雅黑" panose="020B0503020204020204" charset="-122"/>
                <a:cs typeface="Heiti SC Light"/>
              </a:rPr>
              <a:t>ype</a:t>
            </a:r>
            <a:r>
              <a:rPr lang="en-US" sz="1000" noProof="1">
                <a:solidFill>
                  <a:schemeClr val="bg1"/>
                </a:solidFill>
                <a:latin typeface="微软雅黑" panose="020B0503020204020204" charset="-122"/>
                <a:ea typeface="微软雅黑" panose="020B0503020204020204" charset="-122"/>
                <a:cs typeface="Heiti SC Light"/>
              </a:rPr>
              <a:t>：</a:t>
            </a:r>
            <a:r>
              <a:rPr lang="zh-CN" altLang="en-US" sz="1000" noProof="1">
                <a:solidFill>
                  <a:schemeClr val="bg1"/>
                </a:solidFill>
                <a:latin typeface="微软雅黑" panose="020B0503020204020204" charset="-122"/>
                <a:ea typeface="微软雅黑" panose="020B0503020204020204" charset="-122"/>
                <a:cs typeface="Heiti SC Light"/>
              </a:rPr>
              <a:t>微软雅黑</a:t>
            </a:r>
            <a:endParaRPr lang="zh-CN" altLang="zh-CN" sz="1000" noProof="1">
              <a:solidFill>
                <a:schemeClr val="bg1"/>
              </a:solidFill>
              <a:latin typeface="微软雅黑" panose="020B0503020204020204" charset="-122"/>
              <a:ea typeface="微软雅黑" panose="020B0503020204020204" charset="-122"/>
              <a:cs typeface="Heiti SC Light"/>
            </a:endParaRPr>
          </a:p>
          <a:p>
            <a:pPr algn="l" defTabSz="1246505">
              <a:defRPr/>
            </a:pPr>
            <a:r>
              <a:rPr lang="en-US" sz="1000" noProof="1">
                <a:solidFill>
                  <a:schemeClr val="bg1"/>
                </a:solidFill>
                <a:latin typeface="微软雅黑" panose="020B0503020204020204" charset="-122"/>
                <a:ea typeface="微软雅黑" panose="020B0503020204020204" charset="-122"/>
                <a:cs typeface="Heiti SC Light"/>
              </a:rPr>
              <a:t>S</a:t>
            </a:r>
            <a:r>
              <a:rPr lang="en-US" altLang="zh-CN" sz="1000" noProof="1">
                <a:solidFill>
                  <a:schemeClr val="bg1"/>
                </a:solidFill>
                <a:latin typeface="微软雅黑" panose="020B0503020204020204" charset="-122"/>
                <a:ea typeface="微软雅黑" panose="020B0503020204020204" charset="-122"/>
                <a:cs typeface="Heiti SC Light"/>
              </a:rPr>
              <a:t>ize</a:t>
            </a:r>
            <a:r>
              <a:rPr lang="en-US" sz="1000" noProof="1">
                <a:solidFill>
                  <a:schemeClr val="bg1"/>
                </a:solidFill>
                <a:latin typeface="微软雅黑" panose="020B0503020204020204" charset="-122"/>
                <a:ea typeface="微软雅黑" panose="020B0503020204020204" charset="-122"/>
                <a:cs typeface="Heiti SC Light"/>
              </a:rPr>
              <a:t>：</a:t>
            </a:r>
            <a:r>
              <a:rPr lang="en-US" altLang="ja-JP" sz="1000" noProof="1">
                <a:solidFill>
                  <a:schemeClr val="bg1"/>
                </a:solidFill>
                <a:latin typeface="微软雅黑" panose="020B0503020204020204" charset="-122"/>
                <a:ea typeface="微软雅黑" panose="020B0503020204020204" charset="-122"/>
                <a:cs typeface="Heiti SC Light"/>
              </a:rPr>
              <a:t>20pt</a:t>
            </a:r>
          </a:p>
          <a:p>
            <a:pPr algn="l" defTabSz="1246505">
              <a:defRPr/>
            </a:pPr>
            <a:r>
              <a:rPr lang="en-US" sz="1000" noProof="1">
                <a:solidFill>
                  <a:schemeClr val="bg1"/>
                </a:solidFill>
                <a:latin typeface="微软雅黑" panose="020B0503020204020204" charset="-122"/>
                <a:ea typeface="微软雅黑" panose="020B0503020204020204" charset="-122"/>
                <a:cs typeface="Heiti SC Light"/>
              </a:rPr>
              <a:t>Color: </a:t>
            </a:r>
            <a:r>
              <a:rPr lang="zh-CN" altLang="en-US" sz="1000" noProof="1">
                <a:solidFill>
                  <a:schemeClr val="bg1"/>
                </a:solidFill>
                <a:latin typeface="微软雅黑" panose="020B0503020204020204" charset="-122"/>
                <a:ea typeface="微软雅黑" panose="020B0503020204020204" charset="-122"/>
                <a:cs typeface="Heiti SC Light"/>
              </a:rPr>
              <a:t>白色</a:t>
            </a:r>
            <a:r>
              <a:rPr lang="en-US" altLang="zh-CN" sz="1000" noProof="1">
                <a:solidFill>
                  <a:schemeClr val="bg1"/>
                </a:solidFill>
                <a:latin typeface="微软雅黑" panose="020B0503020204020204" charset="-122"/>
                <a:ea typeface="微软雅黑" panose="020B0503020204020204" charset="-122"/>
                <a:cs typeface="Heiti SC Light"/>
              </a:rPr>
              <a:t>,</a:t>
            </a:r>
            <a:r>
              <a:rPr lang="en-US" sz="1000" noProof="1">
                <a:solidFill>
                  <a:schemeClr val="bg1"/>
                </a:solidFill>
                <a:latin typeface="微软雅黑" panose="020B0503020204020204" charset="-122"/>
                <a:ea typeface="微软雅黑" panose="020B0503020204020204" charset="-122"/>
                <a:cs typeface="Heiti SC Light"/>
              </a:rPr>
              <a:t>35</a:t>
            </a:r>
            <a:r>
              <a:rPr lang="en-US" altLang="zh-CN" sz="1000" noProof="1">
                <a:solidFill>
                  <a:schemeClr val="bg1"/>
                </a:solidFill>
                <a:latin typeface="微软雅黑" panose="020B0503020204020204" charset="-122"/>
                <a:ea typeface="微软雅黑" panose="020B0503020204020204" charset="-122"/>
                <a:cs typeface="Heiti SC Light"/>
              </a:rPr>
              <a:t>%</a:t>
            </a:r>
            <a:r>
              <a:rPr lang="zh-CN" altLang="en-US" sz="1000" noProof="1">
                <a:solidFill>
                  <a:schemeClr val="bg1"/>
                </a:solidFill>
                <a:latin typeface="微软雅黑" panose="020B0503020204020204" charset="-122"/>
                <a:ea typeface="微软雅黑" panose="020B0503020204020204" charset="-122"/>
                <a:cs typeface="Heiti SC Light"/>
              </a:rPr>
              <a:t>深色</a:t>
            </a:r>
            <a:endParaRPr lang="en-US" altLang="zh-CN" sz="1000" noProof="1">
              <a:solidFill>
                <a:schemeClr val="bg1"/>
              </a:solidFill>
              <a:latin typeface="微软雅黑" panose="020B0503020204020204" charset="-122"/>
              <a:ea typeface="微软雅黑" panose="020B0503020204020204" charset="-122"/>
              <a:cs typeface="Heiti SC Light"/>
            </a:endParaRPr>
          </a:p>
          <a:p>
            <a:pPr algn="l" defTabSz="1246505">
              <a:defRPr/>
            </a:pPr>
            <a:endParaRPr lang="en-US" altLang="zh-CN" sz="1000" noProof="1">
              <a:solidFill>
                <a:schemeClr val="bg1"/>
              </a:solidFill>
              <a:latin typeface="微软雅黑" panose="020B0503020204020204" charset="-122"/>
              <a:ea typeface="微软雅黑" panose="020B0503020204020204" charset="-122"/>
              <a:cs typeface="Heiti SC Light"/>
            </a:endParaRPr>
          </a:p>
          <a:p>
            <a:pPr algn="l" defTabSz="1246505">
              <a:defRPr/>
            </a:pPr>
            <a:r>
              <a:rPr lang="en-US" altLang="zh-CN" sz="1000" noProof="1">
                <a:solidFill>
                  <a:schemeClr val="bg1"/>
                </a:solidFill>
                <a:latin typeface="微软雅黑" panose="020B0503020204020204" charset="-122"/>
                <a:ea typeface="微软雅黑" panose="020B0503020204020204" charset="-122"/>
                <a:cs typeface="Heiti SC Light"/>
              </a:rPr>
              <a:t>Content:</a:t>
            </a:r>
            <a:endParaRPr lang="en-US" altLang="ja-JP" sz="1000" noProof="1">
              <a:solidFill>
                <a:schemeClr val="bg1"/>
              </a:solidFill>
              <a:latin typeface="微软雅黑" panose="020B0503020204020204" charset="-122"/>
              <a:ea typeface="微软雅黑" panose="020B0503020204020204" charset="-122"/>
              <a:cs typeface="Heiti SC Light"/>
            </a:endParaRPr>
          </a:p>
          <a:p>
            <a:pPr algn="l" defTabSz="1246505">
              <a:defRPr/>
            </a:pPr>
            <a:r>
              <a:rPr lang="en-US" altLang="zh-CN" sz="1000" noProof="1">
                <a:solidFill>
                  <a:schemeClr val="bg1"/>
                </a:solidFill>
                <a:latin typeface="微软雅黑" panose="020B0503020204020204" charset="-122"/>
                <a:ea typeface="微软雅黑" panose="020B0503020204020204" charset="-122"/>
                <a:cs typeface="Heiti SC Light"/>
              </a:rPr>
              <a:t>Type：</a:t>
            </a:r>
            <a:r>
              <a:rPr lang="zh-CN" altLang="en-US" sz="1000" noProof="1">
                <a:solidFill>
                  <a:schemeClr val="bg1"/>
                </a:solidFill>
                <a:latin typeface="微软雅黑" panose="020B0503020204020204" charset="-122"/>
                <a:ea typeface="微软雅黑" panose="020B0503020204020204" charset="-122"/>
                <a:cs typeface="Heiti SC Light"/>
              </a:rPr>
              <a:t>微软雅黑</a:t>
            </a:r>
            <a:endParaRPr lang="zh-CN" altLang="zh-CN" sz="1000" noProof="1">
              <a:solidFill>
                <a:schemeClr val="bg1"/>
              </a:solidFill>
              <a:latin typeface="微软雅黑" panose="020B0503020204020204" charset="-122"/>
              <a:ea typeface="微软雅黑" panose="020B0503020204020204" charset="-122"/>
              <a:cs typeface="Heiti SC Light"/>
            </a:endParaRPr>
          </a:p>
          <a:p>
            <a:pPr algn="l" defTabSz="1246505">
              <a:defRPr/>
            </a:pPr>
            <a:r>
              <a:rPr lang="en-US" altLang="zh-CN" sz="1000" noProof="1">
                <a:solidFill>
                  <a:schemeClr val="bg1"/>
                </a:solidFill>
                <a:latin typeface="微软雅黑" panose="020B0503020204020204" charset="-122"/>
                <a:ea typeface="微软雅黑" panose="020B0503020204020204" charset="-122"/>
                <a:cs typeface="Heiti SC Light"/>
              </a:rPr>
              <a:t>Size：</a:t>
            </a:r>
            <a:r>
              <a:rPr lang="en-US" altLang="ja-JP" sz="1000" noProof="1">
                <a:solidFill>
                  <a:schemeClr val="bg1"/>
                </a:solidFill>
                <a:latin typeface="微软雅黑" panose="020B0503020204020204" charset="-122"/>
                <a:ea typeface="微软雅黑" panose="020B0503020204020204" charset="-122"/>
                <a:cs typeface="Heiti SC Light"/>
              </a:rPr>
              <a:t>14</a:t>
            </a:r>
            <a:r>
              <a:rPr lang="en-US" altLang="zh-CN" sz="1000" noProof="1">
                <a:solidFill>
                  <a:schemeClr val="bg1"/>
                </a:solidFill>
                <a:latin typeface="微软雅黑" panose="020B0503020204020204" charset="-122"/>
                <a:ea typeface="微软雅黑" panose="020B0503020204020204" charset="-122"/>
                <a:cs typeface="Heiti SC Light"/>
              </a:rPr>
              <a:t>-24</a:t>
            </a:r>
            <a:r>
              <a:rPr lang="en-US" altLang="ja-JP" sz="1000" noProof="1">
                <a:solidFill>
                  <a:schemeClr val="bg1"/>
                </a:solidFill>
                <a:latin typeface="微软雅黑" panose="020B0503020204020204" charset="-122"/>
                <a:ea typeface="微软雅黑" panose="020B0503020204020204" charset="-122"/>
                <a:cs typeface="Heiti SC Light"/>
              </a:rPr>
              <a:t>pt</a:t>
            </a:r>
          </a:p>
          <a:p>
            <a:pPr algn="l" defTabSz="1246505">
              <a:defRPr/>
            </a:pPr>
            <a:r>
              <a:rPr lang="en-US" altLang="zh-CN" sz="1000" noProof="1">
                <a:solidFill>
                  <a:schemeClr val="bg1"/>
                </a:solidFill>
                <a:latin typeface="微软雅黑" panose="020B0503020204020204" charset="-122"/>
                <a:ea typeface="微软雅黑" panose="020B0503020204020204" charset="-122"/>
                <a:cs typeface="Heiti SC Light"/>
              </a:rPr>
              <a:t>Color: </a:t>
            </a:r>
            <a:r>
              <a:rPr lang="zh-CN" altLang="en-US" sz="1000" noProof="1">
                <a:solidFill>
                  <a:schemeClr val="bg1"/>
                </a:solidFill>
                <a:latin typeface="微软雅黑" panose="020B0503020204020204" charset="-122"/>
                <a:ea typeface="微软雅黑" panose="020B0503020204020204" charset="-122"/>
                <a:cs typeface="Heiti SC Light"/>
              </a:rPr>
              <a:t>白色</a:t>
            </a:r>
            <a:r>
              <a:rPr lang="en-US" altLang="zh-CN" sz="1000" noProof="1">
                <a:solidFill>
                  <a:schemeClr val="bg1"/>
                </a:solidFill>
                <a:latin typeface="微软雅黑" panose="020B0503020204020204" charset="-122"/>
                <a:ea typeface="微软雅黑" panose="020B0503020204020204" charset="-122"/>
                <a:cs typeface="Heiti SC Light"/>
              </a:rPr>
              <a:t>, 5%</a:t>
            </a:r>
            <a:r>
              <a:rPr lang="zh-CN" altLang="en-US" sz="1000" noProof="1">
                <a:solidFill>
                  <a:schemeClr val="bg1"/>
                </a:solidFill>
                <a:latin typeface="微软雅黑" panose="020B0503020204020204" charset="-122"/>
                <a:ea typeface="微软雅黑" panose="020B0503020204020204" charset="-122"/>
                <a:cs typeface="Heiti SC Light"/>
              </a:rPr>
              <a:t>深色</a:t>
            </a:r>
            <a:endParaRPr lang="en-US" altLang="ja-JP" sz="1000" noProof="1">
              <a:solidFill>
                <a:schemeClr val="bg1"/>
              </a:solidFill>
              <a:latin typeface="微软雅黑" panose="020B0503020204020204" charset="-122"/>
              <a:ea typeface="微软雅黑" panose="020B0503020204020204" charset="-122"/>
              <a:cs typeface="Heiti SC Light"/>
            </a:endParaRPr>
          </a:p>
        </p:txBody>
      </p:sp>
      <p:sp>
        <p:nvSpPr>
          <p:cNvPr id="27" name="标题 13"/>
          <p:cNvSpPr>
            <a:spLocks noGrp="1"/>
          </p:cNvSpPr>
          <p:nvPr>
            <p:ph type="title"/>
          </p:nvPr>
        </p:nvSpPr>
        <p:spPr>
          <a:xfrm>
            <a:off x="448184" y="350713"/>
            <a:ext cx="8871662" cy="660376"/>
          </a:xfrm>
          <a:prstGeom prst="rect">
            <a:avLst/>
          </a:prstGeom>
        </p:spPr>
        <p:txBody>
          <a:bodyPr rtlCol="0">
            <a:noAutofit/>
          </a:bodyPr>
          <a:lstStyle>
            <a:lvl1pPr>
              <a:defRPr lang="zh-CN" altLang="en-US" dirty="0">
                <a:solidFill>
                  <a:srgbClr val="00B4FF"/>
                </a:solidFill>
              </a:defRPr>
            </a:lvl1pPr>
          </a:lstStyle>
          <a:p>
            <a:pPr lvl="0"/>
            <a:r>
              <a:rPr lang="zh-CN" altLang="en-US"/>
              <a:t>单击此处编辑母版标题样式</a:t>
            </a:r>
            <a:endParaRPr lang="zh-CN" altLang="en-US" dirty="0"/>
          </a:p>
        </p:txBody>
      </p:sp>
      <p:grpSp>
        <p:nvGrpSpPr>
          <p:cNvPr id="30" name="组合 21">
            <a:extLst>
              <a:ext uri="{FF2B5EF4-FFF2-40B4-BE49-F238E27FC236}">
                <a16:creationId xmlns:a16="http://schemas.microsoft.com/office/drawing/2014/main" id="{07D0695C-DFD9-B143-83D3-C7B16037E855}"/>
              </a:ext>
            </a:extLst>
          </p:cNvPr>
          <p:cNvGrpSpPr/>
          <p:nvPr userDrawn="1"/>
        </p:nvGrpSpPr>
        <p:grpSpPr>
          <a:xfrm>
            <a:off x="10194610" y="100190"/>
            <a:ext cx="1802225" cy="503276"/>
            <a:chOff x="596311" y="412882"/>
            <a:chExt cx="2776985" cy="790694"/>
          </a:xfrm>
        </p:grpSpPr>
        <p:pic>
          <p:nvPicPr>
            <p:cNvPr id="31" name="图片 2">
              <a:extLst>
                <a:ext uri="{FF2B5EF4-FFF2-40B4-BE49-F238E27FC236}">
                  <a16:creationId xmlns:a16="http://schemas.microsoft.com/office/drawing/2014/main" id="{08A1CFE4-E951-4740-A6F5-A4FC5BC70524}"/>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524002" y="412882"/>
              <a:ext cx="1849294" cy="739718"/>
            </a:xfrm>
            <a:prstGeom prst="rect">
              <a:avLst/>
            </a:prstGeom>
          </p:spPr>
        </p:pic>
        <p:pic>
          <p:nvPicPr>
            <p:cNvPr id="51" name="图片 27">
              <a:extLst>
                <a:ext uri="{FF2B5EF4-FFF2-40B4-BE49-F238E27FC236}">
                  <a16:creationId xmlns:a16="http://schemas.microsoft.com/office/drawing/2014/main" id="{39F348EC-85EE-664B-8325-0EFF5279DED4}"/>
                </a:ext>
              </a:extLst>
            </p:cNvPr>
            <p:cNvPicPr>
              <a:picLocks noChangeAspect="1"/>
            </p:cNvPicPr>
            <p:nvPr userDrawn="1"/>
          </p:nvPicPr>
          <p:blipFill>
            <a:blip r:embed="rId4"/>
            <a:stretch>
              <a:fillRect/>
            </a:stretch>
          </p:blipFill>
          <p:spPr>
            <a:xfrm flipH="1">
              <a:off x="596311" y="413034"/>
              <a:ext cx="790542" cy="790542"/>
            </a:xfrm>
            <a:prstGeom prst="rect">
              <a:avLst/>
            </a:prstGeom>
          </p:spPr>
        </p:pic>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8_内容">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文本占位符 2"/>
          <p:cNvSpPr>
            <a:spLocks noGrp="1"/>
          </p:cNvSpPr>
          <p:nvPr>
            <p:ph idx="1"/>
          </p:nvPr>
        </p:nvSpPr>
        <p:spPr>
          <a:xfrm>
            <a:off x="448184" y="1185496"/>
            <a:ext cx="6721992" cy="4970445"/>
          </a:xfrm>
          <a:prstGeom prst="rect">
            <a:avLst/>
          </a:prstGeom>
        </p:spPr>
        <p:txBody>
          <a:bodyPr rtlCol="0">
            <a:noAutofit/>
          </a:bodyPr>
          <a:lstStyle>
            <a:lvl1pPr marL="0" marR="0" indent="0" algn="l" defTabSz="608965" rtl="0" eaLnBrk="1" fontAlgn="auto" latinLnBrk="0" hangingPunct="1">
              <a:lnSpc>
                <a:spcPct val="120000"/>
              </a:lnSpc>
              <a:spcBef>
                <a:spcPct val="0"/>
              </a:spcBef>
              <a:spcAft>
                <a:spcPts val="0"/>
              </a:spcAft>
              <a:buClrTx/>
              <a:buSzTx/>
              <a:buFont typeface="Arial" panose="020B0604020202020204"/>
              <a:buNone/>
              <a:defRPr kumimoji="1" lang="zh-CN" altLang="en-US" sz="2400" dirty="0" smtClean="0">
                <a:solidFill>
                  <a:schemeClr val="bg1">
                    <a:lumMod val="95000"/>
                  </a:schemeClr>
                </a:solidFill>
              </a:defRPr>
            </a:lvl1pPr>
            <a:lvl2pPr>
              <a:defRPr kumimoji="1" lang="zh-CN" altLang="en-US" sz="1865" b="0" i="0" kern="1200" dirty="0" smtClean="0">
                <a:solidFill>
                  <a:srgbClr val="404040"/>
                </a:solidFill>
                <a:latin typeface="+mn-lt"/>
                <a:ea typeface="微软雅黑" panose="020B0503020204020204" charset="-122"/>
                <a:cs typeface="+mn-cs"/>
              </a:defRPr>
            </a:lvl2pPr>
          </a:lstStyle>
          <a:p>
            <a:pPr lvl="0"/>
            <a:r>
              <a:rPr lang="zh-CN" altLang="en-US"/>
              <a:t>单击此处编辑母版文本样式</a:t>
            </a:r>
          </a:p>
        </p:txBody>
      </p:sp>
      <p:sp>
        <p:nvSpPr>
          <p:cNvPr id="24" name="文本占位符 2"/>
          <p:cNvSpPr>
            <a:spLocks noGrp="1"/>
          </p:cNvSpPr>
          <p:nvPr>
            <p:ph idx="10"/>
          </p:nvPr>
        </p:nvSpPr>
        <p:spPr>
          <a:xfrm>
            <a:off x="7571198" y="1185496"/>
            <a:ext cx="4228668" cy="4970445"/>
          </a:xfrm>
          <a:prstGeom prst="rect">
            <a:avLst/>
          </a:prstGeom>
        </p:spPr>
        <p:txBody>
          <a:bodyPr rtlCol="0">
            <a:noAutofit/>
          </a:bodyPr>
          <a:lstStyle>
            <a:lvl1pPr marL="0" marR="0" indent="0" algn="l" defTabSz="608965" rtl="0" eaLnBrk="1" fontAlgn="auto" latinLnBrk="0" hangingPunct="1">
              <a:lnSpc>
                <a:spcPct val="120000"/>
              </a:lnSpc>
              <a:spcBef>
                <a:spcPct val="0"/>
              </a:spcBef>
              <a:spcAft>
                <a:spcPts val="0"/>
              </a:spcAft>
              <a:buClrTx/>
              <a:buSzTx/>
              <a:buFont typeface="Arial" panose="020B0604020202020204"/>
              <a:buNone/>
              <a:defRPr kumimoji="1" lang="zh-CN" altLang="en-US" sz="2400">
                <a:solidFill>
                  <a:schemeClr val="bg1">
                    <a:lumMod val="95000"/>
                  </a:schemeClr>
                </a:solidFill>
              </a:defRPr>
            </a:lvl1pPr>
            <a:lvl2pPr>
              <a:defRPr kumimoji="1" lang="zh-CN" altLang="en-US" sz="1865" b="0" i="0" kern="1200" dirty="0" smtClean="0">
                <a:solidFill>
                  <a:srgbClr val="404040"/>
                </a:solidFill>
                <a:latin typeface="+mn-lt"/>
                <a:ea typeface="微软雅黑" panose="020B0503020204020204" charset="-122"/>
                <a:cs typeface="+mn-cs"/>
              </a:defRPr>
            </a:lvl2pPr>
          </a:lstStyle>
          <a:p>
            <a:pPr lvl="0"/>
            <a:r>
              <a:rPr lang="zh-CN" altLang="en-US"/>
              <a:t>单击此处编辑母版文本样式</a:t>
            </a:r>
          </a:p>
        </p:txBody>
      </p:sp>
      <p:grpSp>
        <p:nvGrpSpPr>
          <p:cNvPr id="39" name="组合 38"/>
          <p:cNvGrpSpPr/>
          <p:nvPr userDrawn="1"/>
        </p:nvGrpSpPr>
        <p:grpSpPr>
          <a:xfrm>
            <a:off x="12345481" y="4493684"/>
            <a:ext cx="1509183" cy="2000182"/>
            <a:chOff x="12345481" y="4493684"/>
            <a:chExt cx="1509183" cy="2000182"/>
          </a:xfrm>
        </p:grpSpPr>
        <p:sp>
          <p:nvSpPr>
            <p:cNvPr id="40" name="矩形 18"/>
            <p:cNvSpPr/>
            <p:nvPr/>
          </p:nvSpPr>
          <p:spPr bwMode="auto">
            <a:xfrm>
              <a:off x="12345481" y="4493684"/>
              <a:ext cx="338667" cy="338667"/>
            </a:xfrm>
            <a:prstGeom prst="rect">
              <a:avLst/>
            </a:prstGeom>
            <a:solidFill>
              <a:srgbClr val="00B4FF"/>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kumimoji="1" lang="zh-CN" altLang="en-US"/>
            </a:p>
          </p:txBody>
        </p:sp>
        <p:sp>
          <p:nvSpPr>
            <p:cNvPr id="41" name="文本框 19"/>
            <p:cNvSpPr txBox="1">
              <a:spLocks noChangeArrowheads="1"/>
            </p:cNvSpPr>
            <p:nvPr/>
          </p:nvSpPr>
          <p:spPr bwMode="auto">
            <a:xfrm>
              <a:off x="12635464" y="4536018"/>
              <a:ext cx="1219200" cy="235898"/>
            </a:xfrm>
            <a:prstGeom prst="rect">
              <a:avLst/>
            </a:prstGeom>
            <a:noFill/>
            <a:ln w="9525">
              <a:noFill/>
              <a:miter lim="800000"/>
            </a:ln>
          </p:spPr>
          <p:txBody>
            <a:bodyPr wrap="square">
              <a:spAutoFit/>
            </a:bodyPr>
            <a:lstStyle/>
            <a:p>
              <a:r>
                <a:rPr kumimoji="1" lang="en-US" altLang="zh-CN" sz="935" i="1" dirty="0">
                  <a:solidFill>
                    <a:schemeClr val="bg1"/>
                  </a:solidFill>
                  <a:latin typeface="Times"/>
                  <a:ea typeface="Times"/>
                  <a:cs typeface="Times"/>
                </a:rPr>
                <a:t>R0, G180, B255</a:t>
              </a:r>
              <a:endParaRPr kumimoji="1" lang="zh-CN" altLang="en-US" sz="935" i="1" dirty="0">
                <a:solidFill>
                  <a:schemeClr val="bg1"/>
                </a:solidFill>
                <a:latin typeface="Times"/>
                <a:ea typeface="Times"/>
                <a:cs typeface="Times"/>
              </a:endParaRPr>
            </a:p>
          </p:txBody>
        </p:sp>
        <p:sp>
          <p:nvSpPr>
            <p:cNvPr id="42" name="矩形 41"/>
            <p:cNvSpPr/>
            <p:nvPr/>
          </p:nvSpPr>
          <p:spPr bwMode="auto">
            <a:xfrm>
              <a:off x="12345481" y="4901455"/>
              <a:ext cx="338667" cy="338667"/>
            </a:xfrm>
            <a:prstGeom prst="rect">
              <a:avLst/>
            </a:prstGeom>
            <a:solidFill>
              <a:srgbClr val="FF6E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kumimoji="1" lang="zh-CN" altLang="en-US"/>
            </a:p>
          </p:txBody>
        </p:sp>
        <p:sp>
          <p:nvSpPr>
            <p:cNvPr id="43" name="矩形 42"/>
            <p:cNvSpPr/>
            <p:nvPr/>
          </p:nvSpPr>
          <p:spPr bwMode="auto">
            <a:xfrm>
              <a:off x="12345481" y="5312337"/>
              <a:ext cx="338667" cy="338667"/>
            </a:xfrm>
            <a:prstGeom prst="rect">
              <a:avLst/>
            </a:prstGeom>
            <a:solidFill>
              <a:srgbClr val="D200BE"/>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kumimoji="1" lang="zh-CN" altLang="en-US"/>
            </a:p>
          </p:txBody>
        </p:sp>
        <p:sp>
          <p:nvSpPr>
            <p:cNvPr id="44" name="文本框 19"/>
            <p:cNvSpPr txBox="1">
              <a:spLocks noChangeArrowheads="1"/>
            </p:cNvSpPr>
            <p:nvPr userDrawn="1"/>
          </p:nvSpPr>
          <p:spPr bwMode="auto">
            <a:xfrm>
              <a:off x="12635464" y="4956064"/>
              <a:ext cx="1219200" cy="235898"/>
            </a:xfrm>
            <a:prstGeom prst="rect">
              <a:avLst/>
            </a:prstGeom>
            <a:noFill/>
            <a:ln w="9525">
              <a:noFill/>
              <a:miter lim="800000"/>
            </a:ln>
          </p:spPr>
          <p:txBody>
            <a:bodyPr wrap="square">
              <a:spAutoFit/>
            </a:bodyPr>
            <a:lstStyle/>
            <a:p>
              <a:r>
                <a:rPr kumimoji="1" lang="en-US" altLang="zh-CN" sz="935" i="1" dirty="0">
                  <a:solidFill>
                    <a:schemeClr val="bg1"/>
                  </a:solidFill>
                  <a:latin typeface="Times"/>
                  <a:ea typeface="Times"/>
                  <a:cs typeface="Times"/>
                </a:rPr>
                <a:t>R255, G110, B0</a:t>
              </a:r>
              <a:endParaRPr kumimoji="1" lang="zh-CN" altLang="en-US" sz="935" i="1" dirty="0">
                <a:solidFill>
                  <a:schemeClr val="bg1"/>
                </a:solidFill>
                <a:latin typeface="Times"/>
                <a:ea typeface="Times"/>
                <a:cs typeface="Times"/>
              </a:endParaRPr>
            </a:p>
          </p:txBody>
        </p:sp>
        <p:sp>
          <p:nvSpPr>
            <p:cNvPr id="45" name="文本框 19"/>
            <p:cNvSpPr txBox="1">
              <a:spLocks noChangeArrowheads="1"/>
            </p:cNvSpPr>
            <p:nvPr userDrawn="1"/>
          </p:nvSpPr>
          <p:spPr bwMode="auto">
            <a:xfrm>
              <a:off x="12635464" y="5347888"/>
              <a:ext cx="1219200" cy="235898"/>
            </a:xfrm>
            <a:prstGeom prst="rect">
              <a:avLst/>
            </a:prstGeom>
            <a:noFill/>
            <a:ln w="9525">
              <a:noFill/>
              <a:miter lim="800000"/>
            </a:ln>
          </p:spPr>
          <p:txBody>
            <a:bodyPr wrap="square">
              <a:spAutoFit/>
            </a:bodyPr>
            <a:lstStyle/>
            <a:p>
              <a:r>
                <a:rPr kumimoji="1" lang="en-US" altLang="zh-CN" sz="935" i="1" dirty="0">
                  <a:solidFill>
                    <a:schemeClr val="bg1"/>
                  </a:solidFill>
                  <a:latin typeface="Times"/>
                  <a:ea typeface="Times"/>
                  <a:cs typeface="Times"/>
                </a:rPr>
                <a:t>R210, G0, B190</a:t>
              </a:r>
              <a:endParaRPr kumimoji="1" lang="zh-CN" altLang="en-US" sz="935" i="1" dirty="0">
                <a:solidFill>
                  <a:schemeClr val="bg1"/>
                </a:solidFill>
                <a:latin typeface="Times"/>
                <a:ea typeface="Times"/>
                <a:cs typeface="Times"/>
              </a:endParaRPr>
            </a:p>
          </p:txBody>
        </p:sp>
        <p:sp>
          <p:nvSpPr>
            <p:cNvPr id="46" name="矩形 45"/>
            <p:cNvSpPr/>
            <p:nvPr userDrawn="1"/>
          </p:nvSpPr>
          <p:spPr bwMode="auto">
            <a:xfrm>
              <a:off x="12345481" y="5710518"/>
              <a:ext cx="338667" cy="338667"/>
            </a:xfrm>
            <a:prstGeom prst="rect">
              <a:avLst/>
            </a:prstGeom>
            <a:solidFill>
              <a:srgbClr val="00F0BE"/>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kumimoji="1" lang="zh-CN" altLang="en-US"/>
            </a:p>
          </p:txBody>
        </p:sp>
        <p:sp>
          <p:nvSpPr>
            <p:cNvPr id="47" name="文本框 19"/>
            <p:cNvSpPr txBox="1">
              <a:spLocks noChangeArrowheads="1"/>
            </p:cNvSpPr>
            <p:nvPr userDrawn="1"/>
          </p:nvSpPr>
          <p:spPr bwMode="auto">
            <a:xfrm>
              <a:off x="12635464" y="5746069"/>
              <a:ext cx="1219200" cy="235898"/>
            </a:xfrm>
            <a:prstGeom prst="rect">
              <a:avLst/>
            </a:prstGeom>
            <a:noFill/>
            <a:ln w="9525">
              <a:noFill/>
              <a:miter lim="800000"/>
            </a:ln>
          </p:spPr>
          <p:txBody>
            <a:bodyPr wrap="square">
              <a:spAutoFit/>
            </a:bodyPr>
            <a:lstStyle/>
            <a:p>
              <a:r>
                <a:rPr kumimoji="1" lang="en-US" altLang="zh-CN" sz="935" i="1" dirty="0">
                  <a:solidFill>
                    <a:schemeClr val="bg1"/>
                  </a:solidFill>
                  <a:latin typeface="Times"/>
                  <a:ea typeface="Times"/>
                  <a:cs typeface="Times"/>
                </a:rPr>
                <a:t>R0, G240, B190</a:t>
              </a:r>
              <a:endParaRPr kumimoji="1" lang="zh-CN" altLang="en-US" sz="935" i="1" dirty="0">
                <a:solidFill>
                  <a:schemeClr val="bg1"/>
                </a:solidFill>
                <a:latin typeface="Times"/>
                <a:ea typeface="Times"/>
                <a:cs typeface="Times"/>
              </a:endParaRPr>
            </a:p>
          </p:txBody>
        </p:sp>
        <p:sp>
          <p:nvSpPr>
            <p:cNvPr id="48" name="矩形 47"/>
            <p:cNvSpPr/>
            <p:nvPr userDrawn="1"/>
          </p:nvSpPr>
          <p:spPr bwMode="auto">
            <a:xfrm>
              <a:off x="12345481" y="6155199"/>
              <a:ext cx="338667" cy="338667"/>
            </a:xfrm>
            <a:prstGeom prst="rect">
              <a:avLst/>
            </a:prstGeom>
            <a:solidFill>
              <a:srgbClr val="59575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kumimoji="1" lang="zh-CN" altLang="en-US"/>
            </a:p>
          </p:txBody>
        </p:sp>
        <p:sp>
          <p:nvSpPr>
            <p:cNvPr id="49" name="文本框 19"/>
            <p:cNvSpPr txBox="1">
              <a:spLocks noChangeArrowheads="1"/>
            </p:cNvSpPr>
            <p:nvPr userDrawn="1"/>
          </p:nvSpPr>
          <p:spPr bwMode="auto">
            <a:xfrm>
              <a:off x="12635464" y="6190750"/>
              <a:ext cx="1219200" cy="235898"/>
            </a:xfrm>
            <a:prstGeom prst="rect">
              <a:avLst/>
            </a:prstGeom>
            <a:noFill/>
            <a:ln w="9525">
              <a:noFill/>
              <a:miter lim="800000"/>
            </a:ln>
          </p:spPr>
          <p:txBody>
            <a:bodyPr wrap="square">
              <a:spAutoFit/>
            </a:bodyPr>
            <a:lstStyle/>
            <a:p>
              <a:r>
                <a:rPr kumimoji="1" lang="en-US" altLang="zh-CN" sz="935" i="1" dirty="0">
                  <a:solidFill>
                    <a:schemeClr val="bg1"/>
                  </a:solidFill>
                  <a:latin typeface="Times"/>
                  <a:ea typeface="Times"/>
                  <a:cs typeface="Times"/>
                </a:rPr>
                <a:t>R89, G87, B87</a:t>
              </a:r>
              <a:endParaRPr kumimoji="1" lang="zh-CN" altLang="en-US" sz="935" i="1" dirty="0">
                <a:solidFill>
                  <a:schemeClr val="bg1"/>
                </a:solidFill>
                <a:latin typeface="Times"/>
                <a:ea typeface="Times"/>
                <a:cs typeface="Times"/>
              </a:endParaRPr>
            </a:p>
          </p:txBody>
        </p:sp>
      </p:grpSp>
      <p:sp>
        <p:nvSpPr>
          <p:cNvPr id="56" name="TextBox 16"/>
          <p:cNvSpPr txBox="1">
            <a:spLocks noChangeArrowheads="1"/>
          </p:cNvSpPr>
          <p:nvPr userDrawn="1"/>
        </p:nvSpPr>
        <p:spPr bwMode="auto">
          <a:xfrm>
            <a:off x="9086467" y="6640825"/>
            <a:ext cx="2921000" cy="226484"/>
          </a:xfrm>
          <a:prstGeom prst="rect">
            <a:avLst/>
          </a:prstGeom>
          <a:noFill/>
          <a:ln w="9525">
            <a:noFill/>
            <a:miter lim="800000"/>
          </a:ln>
        </p:spPr>
        <p:txBody>
          <a:bodyPr lIns="0" tIns="0" rIns="0" bIns="0"/>
          <a:lstStyle/>
          <a:p>
            <a:pPr>
              <a:defRPr/>
            </a:pPr>
            <a:r>
              <a:rPr kumimoji="1" lang="en-US" sz="800" dirty="0">
                <a:solidFill>
                  <a:schemeClr val="tx1">
                    <a:lumMod val="50000"/>
                    <a:lumOff val="50000"/>
                  </a:schemeClr>
                </a:solidFill>
                <a:latin typeface="Arial" panose="020B0604020202020204" pitchFamily="34" charset="0"/>
                <a:cs typeface="Arial" panose="020B0604020202020204" pitchFamily="34" charset="0"/>
              </a:rPr>
              <a:t>© </a:t>
            </a:r>
            <a:r>
              <a:rPr kumimoji="1" lang="en-US" altLang="zh-CN" sz="800" dirty="0">
                <a:solidFill>
                  <a:schemeClr val="tx1">
                    <a:lumMod val="50000"/>
                    <a:lumOff val="50000"/>
                  </a:schemeClr>
                </a:solidFill>
                <a:latin typeface="Arial" panose="020B0604020202020204" pitchFamily="34" charset="0"/>
                <a:cs typeface="Arial" panose="020B0604020202020204" pitchFamily="34" charset="0"/>
              </a:rPr>
              <a:t>Whale Cloud</a:t>
            </a:r>
            <a:r>
              <a:rPr kumimoji="1" lang="en-US" sz="800" dirty="0">
                <a:solidFill>
                  <a:schemeClr val="tx1">
                    <a:lumMod val="50000"/>
                    <a:lumOff val="50000"/>
                  </a:schemeClr>
                </a:solidFill>
                <a:latin typeface="Arial" panose="020B0604020202020204" pitchFamily="34" charset="0"/>
                <a:cs typeface="Arial" panose="020B0604020202020204" pitchFamily="34" charset="0"/>
              </a:rPr>
              <a:t> Technology </a:t>
            </a:r>
            <a:r>
              <a:rPr kumimoji="1" lang="en-US" sz="800" dirty="0" err="1">
                <a:solidFill>
                  <a:schemeClr val="tx1">
                    <a:lumMod val="50000"/>
                    <a:lumOff val="50000"/>
                  </a:schemeClr>
                </a:solidFill>
                <a:latin typeface="Arial" panose="020B0604020202020204" pitchFamily="34" charset="0"/>
                <a:cs typeface="Arial" panose="020B0604020202020204" pitchFamily="34" charset="0"/>
              </a:rPr>
              <a:t>Co.,Ltd</a:t>
            </a:r>
            <a:r>
              <a:rPr kumimoji="1" lang="en-US" sz="800" dirty="0">
                <a:solidFill>
                  <a:schemeClr val="tx1">
                    <a:lumMod val="50000"/>
                    <a:lumOff val="50000"/>
                  </a:schemeClr>
                </a:solidFill>
                <a:latin typeface="Arial" panose="020B0604020202020204" pitchFamily="34" charset="0"/>
                <a:cs typeface="Arial" panose="020B0604020202020204" pitchFamily="34" charset="0"/>
              </a:rPr>
              <a:t>  All rights reserved</a:t>
            </a:r>
          </a:p>
        </p:txBody>
      </p:sp>
      <p:sp>
        <p:nvSpPr>
          <p:cNvPr id="57" name="Slide Number Placeholder 5"/>
          <p:cNvSpPr>
            <a:spLocks noGrp="1"/>
          </p:cNvSpPr>
          <p:nvPr userDrawn="1"/>
        </p:nvSpPr>
        <p:spPr bwMode="auto">
          <a:xfrm>
            <a:off x="11710483" y="6466418"/>
            <a:ext cx="558800" cy="486833"/>
          </a:xfrm>
          <a:prstGeom prst="rect">
            <a:avLst/>
          </a:prstGeom>
          <a:noFill/>
          <a:ln w="9525">
            <a:noFill/>
            <a:miter lim="800000"/>
          </a:ln>
        </p:spPr>
        <p:txBody>
          <a:bodyPr anchor="ctr"/>
          <a:lstStyle/>
          <a:p>
            <a:pPr>
              <a:defRPr/>
            </a:pPr>
            <a:fld id="{9B0B765D-2809-403D-8FBD-AF0D71987AE3}" type="slidenum">
              <a:rPr lang="en-US" sz="1065">
                <a:solidFill>
                  <a:schemeClr val="tx1">
                    <a:lumMod val="50000"/>
                    <a:lumOff val="50000"/>
                  </a:schemeClr>
                </a:solidFill>
                <a:latin typeface="微软雅黑" panose="020B0503020204020204" charset="-122"/>
                <a:ea typeface="微软雅黑" panose="020B0503020204020204" charset="-122"/>
                <a:cs typeface="Arial" panose="020B0604020202020204" pitchFamily="34" charset="0"/>
              </a:rPr>
              <a:t>‹#›</a:t>
            </a:fld>
            <a:endParaRPr lang="en-US" sz="1065" dirty="0">
              <a:solidFill>
                <a:schemeClr val="tx1">
                  <a:lumMod val="50000"/>
                  <a:lumOff val="50000"/>
                </a:schemeClr>
              </a:solidFill>
              <a:latin typeface="微软雅黑" panose="020B0503020204020204" charset="-122"/>
              <a:ea typeface="微软雅黑" panose="020B0503020204020204" charset="-122"/>
              <a:cs typeface="Arial" panose="020B0604020202020204" pitchFamily="34" charset="0"/>
            </a:endParaRPr>
          </a:p>
        </p:txBody>
      </p:sp>
      <p:sp>
        <p:nvSpPr>
          <p:cNvPr id="25" name="Rectangle 8"/>
          <p:cNvSpPr>
            <a:spLocks noChangeArrowheads="1"/>
          </p:cNvSpPr>
          <p:nvPr userDrawn="1"/>
        </p:nvSpPr>
        <p:spPr bwMode="auto">
          <a:xfrm>
            <a:off x="12191999" y="1735613"/>
            <a:ext cx="1541585" cy="2280253"/>
          </a:xfrm>
          <a:prstGeom prst="rect">
            <a:avLst/>
          </a:prstGeom>
          <a:noFill/>
          <a:ln w="9525">
            <a:noFill/>
            <a:miter lim="800000"/>
          </a:ln>
        </p:spPr>
        <p:txBody>
          <a:bodyPr wrap="square" lIns="124589" tIns="62300" rIns="124589" bIns="62300" anchor="b" anchorCtr="1">
            <a:spAutoFit/>
          </a:bodyPr>
          <a:lstStyle/>
          <a:p>
            <a:pPr algn="l" defTabSz="1246505">
              <a:defRPr/>
            </a:pPr>
            <a:r>
              <a:rPr lang="en-US" sz="1000" noProof="1">
                <a:solidFill>
                  <a:schemeClr val="bg1"/>
                </a:solidFill>
                <a:latin typeface="微软雅黑" panose="020B0503020204020204" charset="-122"/>
                <a:ea typeface="微软雅黑" panose="020B0503020204020204" charset="-122"/>
                <a:cs typeface="Heiti SC Light"/>
              </a:rPr>
              <a:t>T</a:t>
            </a:r>
            <a:r>
              <a:rPr lang="en-US" altLang="zh-CN" sz="1000" noProof="1">
                <a:solidFill>
                  <a:schemeClr val="bg1"/>
                </a:solidFill>
                <a:latin typeface="微软雅黑" panose="020B0503020204020204" charset="-122"/>
                <a:ea typeface="微软雅黑" panose="020B0503020204020204" charset="-122"/>
                <a:cs typeface="Heiti SC Light"/>
              </a:rPr>
              <a:t>itle:</a:t>
            </a:r>
            <a:endParaRPr lang="en-US" altLang="ja-JP" sz="1000" noProof="1">
              <a:solidFill>
                <a:schemeClr val="bg1"/>
              </a:solidFill>
              <a:latin typeface="微软雅黑" panose="020B0503020204020204" charset="-122"/>
              <a:ea typeface="微软雅黑" panose="020B0503020204020204" charset="-122"/>
              <a:cs typeface="Heiti SC Light"/>
            </a:endParaRPr>
          </a:p>
          <a:p>
            <a:pPr algn="l" defTabSz="1246505">
              <a:defRPr/>
            </a:pPr>
            <a:r>
              <a:rPr lang="en-US" altLang="zh-CN" sz="1000" noProof="1">
                <a:solidFill>
                  <a:schemeClr val="bg1"/>
                </a:solidFill>
                <a:latin typeface="微软雅黑" panose="020B0503020204020204" charset="-122"/>
                <a:ea typeface="微软雅黑" panose="020B0503020204020204" charset="-122"/>
                <a:cs typeface="Heiti SC Light"/>
              </a:rPr>
              <a:t>Type</a:t>
            </a:r>
            <a:r>
              <a:rPr lang="en-US" altLang="ja-JP" sz="1000" noProof="1">
                <a:solidFill>
                  <a:schemeClr val="bg1"/>
                </a:solidFill>
                <a:latin typeface="微软雅黑" panose="020B0503020204020204" charset="-122"/>
                <a:ea typeface="微软雅黑" panose="020B0503020204020204" charset="-122"/>
                <a:cs typeface="Heiti SC Light"/>
              </a:rPr>
              <a:t>: </a:t>
            </a:r>
            <a:r>
              <a:rPr lang="zh-CN" altLang="en-US" sz="1000" noProof="1">
                <a:solidFill>
                  <a:schemeClr val="bg1"/>
                </a:solidFill>
                <a:latin typeface="微软雅黑" panose="020B0503020204020204" charset="-122"/>
                <a:ea typeface="微软雅黑" panose="020B0503020204020204" charset="-122"/>
                <a:cs typeface="Heiti SC Light"/>
              </a:rPr>
              <a:t>微软雅黑</a:t>
            </a:r>
            <a:endParaRPr lang="zh-CN" altLang="zh-CN" sz="1000" noProof="1">
              <a:solidFill>
                <a:schemeClr val="bg1"/>
              </a:solidFill>
              <a:latin typeface="微软雅黑" panose="020B0503020204020204" charset="-122"/>
              <a:ea typeface="微软雅黑" panose="020B0503020204020204" charset="-122"/>
              <a:cs typeface="Heiti SC Light"/>
            </a:endParaRPr>
          </a:p>
          <a:p>
            <a:pPr algn="l" defTabSz="1246505">
              <a:defRPr/>
            </a:pPr>
            <a:r>
              <a:rPr lang="en-US" sz="1000" noProof="1">
                <a:solidFill>
                  <a:schemeClr val="bg1"/>
                </a:solidFill>
                <a:latin typeface="微软雅黑" panose="020B0503020204020204" charset="-122"/>
                <a:ea typeface="微软雅黑" panose="020B0503020204020204" charset="-122"/>
                <a:cs typeface="Heiti SC Light"/>
              </a:rPr>
              <a:t>S</a:t>
            </a:r>
            <a:r>
              <a:rPr lang="en-US" altLang="zh-CN" sz="1000" noProof="1">
                <a:solidFill>
                  <a:schemeClr val="bg1"/>
                </a:solidFill>
                <a:latin typeface="微软雅黑" panose="020B0503020204020204" charset="-122"/>
                <a:ea typeface="微软雅黑" panose="020B0503020204020204" charset="-122"/>
                <a:cs typeface="Heiti SC Light"/>
              </a:rPr>
              <a:t>ize</a:t>
            </a:r>
            <a:r>
              <a:rPr lang="en-US" sz="1000" noProof="1">
                <a:solidFill>
                  <a:schemeClr val="bg1"/>
                </a:solidFill>
                <a:latin typeface="微软雅黑" panose="020B0503020204020204" charset="-122"/>
                <a:ea typeface="微软雅黑" panose="020B0503020204020204" charset="-122"/>
                <a:cs typeface="Heiti SC Light"/>
              </a:rPr>
              <a:t>：24-</a:t>
            </a:r>
            <a:r>
              <a:rPr lang="en-US" altLang="ja-JP" sz="1000" noProof="1">
                <a:solidFill>
                  <a:schemeClr val="bg1"/>
                </a:solidFill>
                <a:latin typeface="微软雅黑" panose="020B0503020204020204" charset="-122"/>
                <a:ea typeface="微软雅黑" panose="020B0503020204020204" charset="-122"/>
                <a:cs typeface="Heiti SC Light"/>
              </a:rPr>
              <a:t>40</a:t>
            </a:r>
            <a:r>
              <a:rPr lang="en-US" altLang="zh-CN" sz="1000" noProof="1">
                <a:solidFill>
                  <a:schemeClr val="bg1"/>
                </a:solidFill>
                <a:latin typeface="微软雅黑" panose="020B0503020204020204" charset="-122"/>
                <a:ea typeface="微软雅黑" panose="020B0503020204020204" charset="-122"/>
                <a:cs typeface="Heiti SC Light"/>
              </a:rPr>
              <a:t>pt</a:t>
            </a:r>
            <a:endParaRPr lang="en-US" altLang="ja-JP" sz="1000" noProof="1">
              <a:solidFill>
                <a:schemeClr val="bg1"/>
              </a:solidFill>
              <a:latin typeface="微软雅黑" panose="020B0503020204020204" charset="-122"/>
              <a:ea typeface="微软雅黑" panose="020B0503020204020204" charset="-122"/>
              <a:cs typeface="Heiti SC Light"/>
            </a:endParaRPr>
          </a:p>
          <a:p>
            <a:pPr algn="l" defTabSz="1246505">
              <a:defRPr/>
            </a:pPr>
            <a:r>
              <a:rPr lang="en-US" sz="1000" noProof="1">
                <a:solidFill>
                  <a:schemeClr val="bg1"/>
                </a:solidFill>
                <a:latin typeface="微软雅黑" panose="020B0503020204020204" charset="-122"/>
                <a:ea typeface="微软雅黑" panose="020B0503020204020204" charset="-122"/>
                <a:cs typeface="Heiti SC Light"/>
              </a:rPr>
              <a:t>C</a:t>
            </a:r>
            <a:r>
              <a:rPr lang="en-US" altLang="zh-CN" sz="1000" noProof="1">
                <a:solidFill>
                  <a:schemeClr val="bg1"/>
                </a:solidFill>
                <a:latin typeface="微软雅黑" panose="020B0503020204020204" charset="-122"/>
                <a:ea typeface="微软雅黑" panose="020B0503020204020204" charset="-122"/>
                <a:cs typeface="Heiti SC Light"/>
              </a:rPr>
              <a:t>olor</a:t>
            </a:r>
            <a:r>
              <a:rPr lang="en-US" sz="1000" noProof="1">
                <a:solidFill>
                  <a:schemeClr val="bg1"/>
                </a:solidFill>
                <a:latin typeface="微软雅黑" panose="020B0503020204020204" charset="-122"/>
                <a:ea typeface="微软雅黑" panose="020B0503020204020204" charset="-122"/>
                <a:cs typeface="Heiti SC Light"/>
              </a:rPr>
              <a:t>：</a:t>
            </a:r>
            <a:r>
              <a:rPr lang="zh-CN" altLang="en-US" sz="1000" noProof="1">
                <a:solidFill>
                  <a:schemeClr val="bg1"/>
                </a:solidFill>
                <a:latin typeface="微软雅黑" panose="020B0503020204020204" charset="-122"/>
                <a:ea typeface="微软雅黑" panose="020B0503020204020204" charset="-122"/>
                <a:cs typeface="Heiti SC Light"/>
              </a:rPr>
              <a:t>白色</a:t>
            </a:r>
            <a:endParaRPr lang="en-US" altLang="ja-JP" sz="1000" noProof="1">
              <a:solidFill>
                <a:schemeClr val="bg1"/>
              </a:solidFill>
              <a:latin typeface="微软雅黑" panose="020B0503020204020204" charset="-122"/>
              <a:ea typeface="微软雅黑" panose="020B0503020204020204" charset="-122"/>
              <a:cs typeface="Heiti SC Light"/>
            </a:endParaRPr>
          </a:p>
          <a:p>
            <a:pPr algn="l" defTabSz="1246505">
              <a:defRPr/>
            </a:pPr>
            <a:endParaRPr lang="en-US" altLang="zh-CN" sz="1000" noProof="1">
              <a:solidFill>
                <a:schemeClr val="bg1"/>
              </a:solidFill>
              <a:latin typeface="微软雅黑" panose="020B0503020204020204" charset="-122"/>
              <a:ea typeface="微软雅黑" panose="020B0503020204020204" charset="-122"/>
              <a:cs typeface="Heiti SC Light"/>
            </a:endParaRPr>
          </a:p>
          <a:p>
            <a:pPr algn="l" defTabSz="1246505">
              <a:defRPr/>
            </a:pPr>
            <a:r>
              <a:rPr lang="en-US" altLang="zh-CN" sz="1000" noProof="1">
                <a:solidFill>
                  <a:schemeClr val="bg1"/>
                </a:solidFill>
                <a:latin typeface="微软雅黑" panose="020B0503020204020204" charset="-122"/>
                <a:ea typeface="微软雅黑" panose="020B0503020204020204" charset="-122"/>
                <a:cs typeface="Heiti SC Light"/>
              </a:rPr>
              <a:t>Subtitle:</a:t>
            </a:r>
            <a:endParaRPr lang="en-US" altLang="ja-JP" sz="1000" noProof="1">
              <a:solidFill>
                <a:schemeClr val="bg1"/>
              </a:solidFill>
              <a:latin typeface="微软雅黑" panose="020B0503020204020204" charset="-122"/>
              <a:ea typeface="微软雅黑" panose="020B0503020204020204" charset="-122"/>
              <a:cs typeface="Heiti SC Light"/>
            </a:endParaRPr>
          </a:p>
          <a:p>
            <a:pPr algn="l" defTabSz="1246505">
              <a:defRPr/>
            </a:pPr>
            <a:r>
              <a:rPr lang="en-US" sz="1000" noProof="1">
                <a:solidFill>
                  <a:schemeClr val="bg1"/>
                </a:solidFill>
                <a:latin typeface="微软雅黑" panose="020B0503020204020204" charset="-122"/>
                <a:ea typeface="微软雅黑" panose="020B0503020204020204" charset="-122"/>
                <a:cs typeface="Heiti SC Light"/>
              </a:rPr>
              <a:t>T</a:t>
            </a:r>
            <a:r>
              <a:rPr lang="en-US" altLang="zh-CN" sz="1000" noProof="1">
                <a:solidFill>
                  <a:schemeClr val="bg1"/>
                </a:solidFill>
                <a:latin typeface="微软雅黑" panose="020B0503020204020204" charset="-122"/>
                <a:ea typeface="微软雅黑" panose="020B0503020204020204" charset="-122"/>
                <a:cs typeface="Heiti SC Light"/>
              </a:rPr>
              <a:t>ype</a:t>
            </a:r>
            <a:r>
              <a:rPr lang="en-US" sz="1000" noProof="1">
                <a:solidFill>
                  <a:schemeClr val="bg1"/>
                </a:solidFill>
                <a:latin typeface="微软雅黑" panose="020B0503020204020204" charset="-122"/>
                <a:ea typeface="微软雅黑" panose="020B0503020204020204" charset="-122"/>
                <a:cs typeface="Heiti SC Light"/>
              </a:rPr>
              <a:t>：</a:t>
            </a:r>
            <a:r>
              <a:rPr lang="zh-CN" altLang="en-US" sz="1000" noProof="1">
                <a:solidFill>
                  <a:schemeClr val="bg1"/>
                </a:solidFill>
                <a:latin typeface="微软雅黑" panose="020B0503020204020204" charset="-122"/>
                <a:ea typeface="微软雅黑" panose="020B0503020204020204" charset="-122"/>
                <a:cs typeface="Heiti SC Light"/>
              </a:rPr>
              <a:t>微软雅黑</a:t>
            </a:r>
            <a:endParaRPr lang="zh-CN" altLang="zh-CN" sz="1000" noProof="1">
              <a:solidFill>
                <a:schemeClr val="bg1"/>
              </a:solidFill>
              <a:latin typeface="微软雅黑" panose="020B0503020204020204" charset="-122"/>
              <a:ea typeface="微软雅黑" panose="020B0503020204020204" charset="-122"/>
              <a:cs typeface="Heiti SC Light"/>
            </a:endParaRPr>
          </a:p>
          <a:p>
            <a:pPr algn="l" defTabSz="1246505">
              <a:defRPr/>
            </a:pPr>
            <a:r>
              <a:rPr lang="en-US" sz="1000" noProof="1">
                <a:solidFill>
                  <a:schemeClr val="bg1"/>
                </a:solidFill>
                <a:latin typeface="微软雅黑" panose="020B0503020204020204" charset="-122"/>
                <a:ea typeface="微软雅黑" panose="020B0503020204020204" charset="-122"/>
                <a:cs typeface="Heiti SC Light"/>
              </a:rPr>
              <a:t>S</a:t>
            </a:r>
            <a:r>
              <a:rPr lang="en-US" altLang="zh-CN" sz="1000" noProof="1">
                <a:solidFill>
                  <a:schemeClr val="bg1"/>
                </a:solidFill>
                <a:latin typeface="微软雅黑" panose="020B0503020204020204" charset="-122"/>
                <a:ea typeface="微软雅黑" panose="020B0503020204020204" charset="-122"/>
                <a:cs typeface="Heiti SC Light"/>
              </a:rPr>
              <a:t>ize</a:t>
            </a:r>
            <a:r>
              <a:rPr lang="en-US" sz="1000" noProof="1">
                <a:solidFill>
                  <a:schemeClr val="bg1"/>
                </a:solidFill>
                <a:latin typeface="微软雅黑" panose="020B0503020204020204" charset="-122"/>
                <a:ea typeface="微软雅黑" panose="020B0503020204020204" charset="-122"/>
                <a:cs typeface="Heiti SC Light"/>
              </a:rPr>
              <a:t>：</a:t>
            </a:r>
            <a:r>
              <a:rPr lang="en-US" altLang="ja-JP" sz="1000" noProof="1">
                <a:solidFill>
                  <a:schemeClr val="bg1"/>
                </a:solidFill>
                <a:latin typeface="微软雅黑" panose="020B0503020204020204" charset="-122"/>
                <a:ea typeface="微软雅黑" panose="020B0503020204020204" charset="-122"/>
                <a:cs typeface="Heiti SC Light"/>
              </a:rPr>
              <a:t>20pt</a:t>
            </a:r>
          </a:p>
          <a:p>
            <a:pPr algn="l" defTabSz="1246505">
              <a:defRPr/>
            </a:pPr>
            <a:r>
              <a:rPr lang="en-US" sz="1000" noProof="1">
                <a:solidFill>
                  <a:schemeClr val="bg1"/>
                </a:solidFill>
                <a:latin typeface="微软雅黑" panose="020B0503020204020204" charset="-122"/>
                <a:ea typeface="微软雅黑" panose="020B0503020204020204" charset="-122"/>
                <a:cs typeface="Heiti SC Light"/>
              </a:rPr>
              <a:t>Color: </a:t>
            </a:r>
            <a:r>
              <a:rPr lang="zh-CN" altLang="en-US" sz="1000" noProof="1">
                <a:solidFill>
                  <a:schemeClr val="bg1"/>
                </a:solidFill>
                <a:latin typeface="微软雅黑" panose="020B0503020204020204" charset="-122"/>
                <a:ea typeface="微软雅黑" panose="020B0503020204020204" charset="-122"/>
                <a:cs typeface="Heiti SC Light"/>
              </a:rPr>
              <a:t>白色</a:t>
            </a:r>
            <a:r>
              <a:rPr lang="en-US" altLang="zh-CN" sz="1000" noProof="1">
                <a:solidFill>
                  <a:schemeClr val="bg1"/>
                </a:solidFill>
                <a:latin typeface="微软雅黑" panose="020B0503020204020204" charset="-122"/>
                <a:ea typeface="微软雅黑" panose="020B0503020204020204" charset="-122"/>
                <a:cs typeface="Heiti SC Light"/>
              </a:rPr>
              <a:t>,</a:t>
            </a:r>
            <a:r>
              <a:rPr lang="en-US" sz="1000" noProof="1">
                <a:solidFill>
                  <a:schemeClr val="bg1"/>
                </a:solidFill>
                <a:latin typeface="微软雅黑" panose="020B0503020204020204" charset="-122"/>
                <a:ea typeface="微软雅黑" panose="020B0503020204020204" charset="-122"/>
                <a:cs typeface="Heiti SC Light"/>
              </a:rPr>
              <a:t>35</a:t>
            </a:r>
            <a:r>
              <a:rPr lang="en-US" altLang="zh-CN" sz="1000" noProof="1">
                <a:solidFill>
                  <a:schemeClr val="bg1"/>
                </a:solidFill>
                <a:latin typeface="微软雅黑" panose="020B0503020204020204" charset="-122"/>
                <a:ea typeface="微软雅黑" panose="020B0503020204020204" charset="-122"/>
                <a:cs typeface="Heiti SC Light"/>
              </a:rPr>
              <a:t>%</a:t>
            </a:r>
            <a:r>
              <a:rPr lang="zh-CN" altLang="en-US" sz="1000" noProof="1">
                <a:solidFill>
                  <a:schemeClr val="bg1"/>
                </a:solidFill>
                <a:latin typeface="微软雅黑" panose="020B0503020204020204" charset="-122"/>
                <a:ea typeface="微软雅黑" panose="020B0503020204020204" charset="-122"/>
                <a:cs typeface="Heiti SC Light"/>
              </a:rPr>
              <a:t>深色</a:t>
            </a:r>
            <a:endParaRPr lang="en-US" altLang="zh-CN" sz="1000" noProof="1">
              <a:solidFill>
                <a:schemeClr val="bg1"/>
              </a:solidFill>
              <a:latin typeface="微软雅黑" panose="020B0503020204020204" charset="-122"/>
              <a:ea typeface="微软雅黑" panose="020B0503020204020204" charset="-122"/>
              <a:cs typeface="Heiti SC Light"/>
            </a:endParaRPr>
          </a:p>
          <a:p>
            <a:pPr algn="l" defTabSz="1246505">
              <a:defRPr/>
            </a:pPr>
            <a:endParaRPr lang="en-US" altLang="zh-CN" sz="1000" noProof="1">
              <a:solidFill>
                <a:schemeClr val="bg1"/>
              </a:solidFill>
              <a:latin typeface="微软雅黑" panose="020B0503020204020204" charset="-122"/>
              <a:ea typeface="微软雅黑" panose="020B0503020204020204" charset="-122"/>
              <a:cs typeface="Heiti SC Light"/>
            </a:endParaRPr>
          </a:p>
          <a:p>
            <a:pPr algn="l" defTabSz="1246505">
              <a:defRPr/>
            </a:pPr>
            <a:r>
              <a:rPr lang="en-US" altLang="zh-CN" sz="1000" noProof="1">
                <a:solidFill>
                  <a:schemeClr val="bg1"/>
                </a:solidFill>
                <a:latin typeface="微软雅黑" panose="020B0503020204020204" charset="-122"/>
                <a:ea typeface="微软雅黑" panose="020B0503020204020204" charset="-122"/>
                <a:cs typeface="Heiti SC Light"/>
              </a:rPr>
              <a:t>Content:</a:t>
            </a:r>
            <a:endParaRPr lang="en-US" altLang="ja-JP" sz="1000" noProof="1">
              <a:solidFill>
                <a:schemeClr val="bg1"/>
              </a:solidFill>
              <a:latin typeface="微软雅黑" panose="020B0503020204020204" charset="-122"/>
              <a:ea typeface="微软雅黑" panose="020B0503020204020204" charset="-122"/>
              <a:cs typeface="Heiti SC Light"/>
            </a:endParaRPr>
          </a:p>
          <a:p>
            <a:pPr algn="l" defTabSz="1246505">
              <a:defRPr/>
            </a:pPr>
            <a:r>
              <a:rPr lang="en-US" altLang="zh-CN" sz="1000" noProof="1">
                <a:solidFill>
                  <a:schemeClr val="bg1"/>
                </a:solidFill>
                <a:latin typeface="微软雅黑" panose="020B0503020204020204" charset="-122"/>
                <a:ea typeface="微软雅黑" panose="020B0503020204020204" charset="-122"/>
                <a:cs typeface="Heiti SC Light"/>
              </a:rPr>
              <a:t>Type：</a:t>
            </a:r>
            <a:r>
              <a:rPr lang="zh-CN" altLang="en-US" sz="1000" noProof="1">
                <a:solidFill>
                  <a:schemeClr val="bg1"/>
                </a:solidFill>
                <a:latin typeface="微软雅黑" panose="020B0503020204020204" charset="-122"/>
                <a:ea typeface="微软雅黑" panose="020B0503020204020204" charset="-122"/>
                <a:cs typeface="Heiti SC Light"/>
              </a:rPr>
              <a:t>微软雅黑</a:t>
            </a:r>
            <a:endParaRPr lang="zh-CN" altLang="zh-CN" sz="1000" noProof="1">
              <a:solidFill>
                <a:schemeClr val="bg1"/>
              </a:solidFill>
              <a:latin typeface="微软雅黑" panose="020B0503020204020204" charset="-122"/>
              <a:ea typeface="微软雅黑" panose="020B0503020204020204" charset="-122"/>
              <a:cs typeface="Heiti SC Light"/>
            </a:endParaRPr>
          </a:p>
          <a:p>
            <a:pPr algn="l" defTabSz="1246505">
              <a:defRPr/>
            </a:pPr>
            <a:r>
              <a:rPr lang="en-US" altLang="zh-CN" sz="1000" noProof="1">
                <a:solidFill>
                  <a:schemeClr val="bg1"/>
                </a:solidFill>
                <a:latin typeface="微软雅黑" panose="020B0503020204020204" charset="-122"/>
                <a:ea typeface="微软雅黑" panose="020B0503020204020204" charset="-122"/>
                <a:cs typeface="Heiti SC Light"/>
              </a:rPr>
              <a:t>Size：</a:t>
            </a:r>
            <a:r>
              <a:rPr lang="en-US" altLang="ja-JP" sz="1000" noProof="1">
                <a:solidFill>
                  <a:schemeClr val="bg1"/>
                </a:solidFill>
                <a:latin typeface="微软雅黑" panose="020B0503020204020204" charset="-122"/>
                <a:ea typeface="微软雅黑" panose="020B0503020204020204" charset="-122"/>
                <a:cs typeface="Heiti SC Light"/>
              </a:rPr>
              <a:t>14</a:t>
            </a:r>
            <a:r>
              <a:rPr lang="en-US" altLang="zh-CN" sz="1000" noProof="1">
                <a:solidFill>
                  <a:schemeClr val="bg1"/>
                </a:solidFill>
                <a:latin typeface="微软雅黑" panose="020B0503020204020204" charset="-122"/>
                <a:ea typeface="微软雅黑" panose="020B0503020204020204" charset="-122"/>
                <a:cs typeface="Heiti SC Light"/>
              </a:rPr>
              <a:t>-24</a:t>
            </a:r>
            <a:r>
              <a:rPr lang="en-US" altLang="ja-JP" sz="1000" noProof="1">
                <a:solidFill>
                  <a:schemeClr val="bg1"/>
                </a:solidFill>
                <a:latin typeface="微软雅黑" panose="020B0503020204020204" charset="-122"/>
                <a:ea typeface="微软雅黑" panose="020B0503020204020204" charset="-122"/>
                <a:cs typeface="Heiti SC Light"/>
              </a:rPr>
              <a:t>pt</a:t>
            </a:r>
          </a:p>
          <a:p>
            <a:pPr algn="l" defTabSz="1246505">
              <a:defRPr/>
            </a:pPr>
            <a:r>
              <a:rPr lang="en-US" altLang="zh-CN" sz="1000" noProof="1">
                <a:solidFill>
                  <a:schemeClr val="bg1"/>
                </a:solidFill>
                <a:latin typeface="微软雅黑" panose="020B0503020204020204" charset="-122"/>
                <a:ea typeface="微软雅黑" panose="020B0503020204020204" charset="-122"/>
                <a:cs typeface="Heiti SC Light"/>
              </a:rPr>
              <a:t>Color: </a:t>
            </a:r>
            <a:r>
              <a:rPr lang="zh-CN" altLang="en-US" sz="1000" noProof="1">
                <a:solidFill>
                  <a:schemeClr val="bg1"/>
                </a:solidFill>
                <a:latin typeface="微软雅黑" panose="020B0503020204020204" charset="-122"/>
                <a:ea typeface="微软雅黑" panose="020B0503020204020204" charset="-122"/>
                <a:cs typeface="Heiti SC Light"/>
              </a:rPr>
              <a:t>白色</a:t>
            </a:r>
            <a:r>
              <a:rPr lang="en-US" altLang="zh-CN" sz="1000" noProof="1">
                <a:solidFill>
                  <a:schemeClr val="bg1"/>
                </a:solidFill>
                <a:latin typeface="微软雅黑" panose="020B0503020204020204" charset="-122"/>
                <a:ea typeface="微软雅黑" panose="020B0503020204020204" charset="-122"/>
                <a:cs typeface="Heiti SC Light"/>
              </a:rPr>
              <a:t>, 5%</a:t>
            </a:r>
            <a:r>
              <a:rPr lang="zh-CN" altLang="en-US" sz="1000" noProof="1">
                <a:solidFill>
                  <a:schemeClr val="bg1"/>
                </a:solidFill>
                <a:latin typeface="微软雅黑" panose="020B0503020204020204" charset="-122"/>
                <a:ea typeface="微软雅黑" panose="020B0503020204020204" charset="-122"/>
                <a:cs typeface="Heiti SC Light"/>
              </a:rPr>
              <a:t>深色</a:t>
            </a:r>
            <a:endParaRPr lang="en-US" altLang="ja-JP" sz="1000" noProof="1">
              <a:solidFill>
                <a:schemeClr val="bg1"/>
              </a:solidFill>
              <a:latin typeface="微软雅黑" panose="020B0503020204020204" charset="-122"/>
              <a:ea typeface="微软雅黑" panose="020B0503020204020204" charset="-122"/>
              <a:cs typeface="Heiti SC Light"/>
            </a:endParaRPr>
          </a:p>
        </p:txBody>
      </p:sp>
      <p:sp>
        <p:nvSpPr>
          <p:cNvPr id="27" name="标题 13"/>
          <p:cNvSpPr>
            <a:spLocks noGrp="1"/>
          </p:cNvSpPr>
          <p:nvPr>
            <p:ph type="title"/>
          </p:nvPr>
        </p:nvSpPr>
        <p:spPr>
          <a:xfrm>
            <a:off x="448184" y="350713"/>
            <a:ext cx="8871662" cy="660376"/>
          </a:xfrm>
          <a:prstGeom prst="rect">
            <a:avLst/>
          </a:prstGeom>
        </p:spPr>
        <p:txBody>
          <a:bodyPr rtlCol="0">
            <a:noAutofit/>
          </a:bodyPr>
          <a:lstStyle>
            <a:lvl1pPr>
              <a:defRPr lang="zh-CN" altLang="en-US" dirty="0">
                <a:solidFill>
                  <a:srgbClr val="00B4FF"/>
                </a:solidFill>
              </a:defRPr>
            </a:lvl1pPr>
          </a:lstStyle>
          <a:p>
            <a:pPr lvl="0"/>
            <a:r>
              <a:rPr lang="zh-CN" altLang="en-US"/>
              <a:t>单击此处编辑母版标题样式</a:t>
            </a:r>
            <a:endParaRPr lang="zh-CN" altLang="en-US" dirty="0"/>
          </a:p>
        </p:txBody>
      </p:sp>
      <p:grpSp>
        <p:nvGrpSpPr>
          <p:cNvPr id="22" name="组合 21">
            <a:extLst>
              <a:ext uri="{FF2B5EF4-FFF2-40B4-BE49-F238E27FC236}">
                <a16:creationId xmlns:a16="http://schemas.microsoft.com/office/drawing/2014/main" id="{40BB8A7F-8E30-0C4E-B993-D58E76E8E4DF}"/>
              </a:ext>
            </a:extLst>
          </p:cNvPr>
          <p:cNvGrpSpPr/>
          <p:nvPr userDrawn="1"/>
        </p:nvGrpSpPr>
        <p:grpSpPr>
          <a:xfrm>
            <a:off x="10205735" y="119742"/>
            <a:ext cx="1802225" cy="503276"/>
            <a:chOff x="596311" y="412882"/>
            <a:chExt cx="2776985" cy="790694"/>
          </a:xfrm>
        </p:grpSpPr>
        <p:pic>
          <p:nvPicPr>
            <p:cNvPr id="23" name="图片 2">
              <a:extLst>
                <a:ext uri="{FF2B5EF4-FFF2-40B4-BE49-F238E27FC236}">
                  <a16:creationId xmlns:a16="http://schemas.microsoft.com/office/drawing/2014/main" id="{14E3ED70-2059-9349-8C0D-86098020A073}"/>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524002" y="412882"/>
              <a:ext cx="1849294" cy="739718"/>
            </a:xfrm>
            <a:prstGeom prst="rect">
              <a:avLst/>
            </a:prstGeom>
          </p:spPr>
        </p:pic>
        <p:pic>
          <p:nvPicPr>
            <p:cNvPr id="28" name="图片 27">
              <a:extLst>
                <a:ext uri="{FF2B5EF4-FFF2-40B4-BE49-F238E27FC236}">
                  <a16:creationId xmlns:a16="http://schemas.microsoft.com/office/drawing/2014/main" id="{3281D12C-9BDA-A945-A702-10DA05349A98}"/>
                </a:ext>
              </a:extLst>
            </p:cNvPr>
            <p:cNvPicPr>
              <a:picLocks noChangeAspect="1"/>
            </p:cNvPicPr>
            <p:nvPr userDrawn="1"/>
          </p:nvPicPr>
          <p:blipFill>
            <a:blip r:embed="rId4"/>
            <a:stretch>
              <a:fillRect/>
            </a:stretch>
          </p:blipFill>
          <p:spPr>
            <a:xfrm flipH="1">
              <a:off x="596311" y="413034"/>
              <a:ext cx="790542" cy="790542"/>
            </a:xfrm>
            <a:prstGeom prst="rect">
              <a:avLst/>
            </a:prstGeom>
          </p:spPr>
        </p:pic>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感谢">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sp>
        <p:nvSpPr>
          <p:cNvPr id="5" name="Title 4"/>
          <p:cNvSpPr>
            <a:spLocks noGrp="1"/>
          </p:cNvSpPr>
          <p:nvPr>
            <p:ph type="title" hasCustomPrompt="1"/>
          </p:nvPr>
        </p:nvSpPr>
        <p:spPr>
          <a:xfrm>
            <a:off x="8601047" y="2955779"/>
            <a:ext cx="2340190" cy="946442"/>
          </a:xfrm>
          <a:prstGeom prst="rect">
            <a:avLst/>
          </a:prstGeom>
        </p:spPr>
        <p:txBody>
          <a:bodyPr rtlCol="0">
            <a:noAutofit/>
          </a:bodyPr>
          <a:lstStyle>
            <a:lvl1pPr>
              <a:defRPr lang="en-US" sz="4400" baseline="0" dirty="0">
                <a:solidFill>
                  <a:schemeClr val="bg1"/>
                </a:solidFill>
                <a:latin typeface="微软雅黑" panose="020B0503020204020204" charset="-122"/>
                <a:cs typeface="微软雅黑" panose="020B0503020204020204" charset="-122"/>
              </a:defRPr>
            </a:lvl1pPr>
          </a:lstStyle>
          <a:p>
            <a:pPr lvl="0"/>
            <a:r>
              <a:rPr lang="zh-CN" altLang="en-US" dirty="0"/>
              <a:t>谢 谢！</a:t>
            </a:r>
            <a:endParaRPr lang="en-US" dirty="0"/>
          </a:p>
        </p:txBody>
      </p:sp>
      <p:grpSp>
        <p:nvGrpSpPr>
          <p:cNvPr id="9" name="组合 8"/>
          <p:cNvGrpSpPr/>
          <p:nvPr userDrawn="1"/>
        </p:nvGrpSpPr>
        <p:grpSpPr>
          <a:xfrm>
            <a:off x="12345481" y="4493684"/>
            <a:ext cx="1509183" cy="2000182"/>
            <a:chOff x="12345481" y="4493684"/>
            <a:chExt cx="1509183" cy="2000182"/>
          </a:xfrm>
        </p:grpSpPr>
        <p:sp>
          <p:nvSpPr>
            <p:cNvPr id="10" name="矩形 18"/>
            <p:cNvSpPr/>
            <p:nvPr/>
          </p:nvSpPr>
          <p:spPr bwMode="auto">
            <a:xfrm>
              <a:off x="12345481" y="4493684"/>
              <a:ext cx="338667" cy="338667"/>
            </a:xfrm>
            <a:prstGeom prst="rect">
              <a:avLst/>
            </a:prstGeom>
            <a:solidFill>
              <a:srgbClr val="00B4FF"/>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kumimoji="1" lang="zh-CN" altLang="en-US"/>
            </a:p>
          </p:txBody>
        </p:sp>
        <p:sp>
          <p:nvSpPr>
            <p:cNvPr id="11" name="文本框 19"/>
            <p:cNvSpPr txBox="1">
              <a:spLocks noChangeArrowheads="1"/>
            </p:cNvSpPr>
            <p:nvPr/>
          </p:nvSpPr>
          <p:spPr bwMode="auto">
            <a:xfrm>
              <a:off x="12635464" y="4536018"/>
              <a:ext cx="1219200" cy="235898"/>
            </a:xfrm>
            <a:prstGeom prst="rect">
              <a:avLst/>
            </a:prstGeom>
            <a:noFill/>
            <a:ln w="9525">
              <a:noFill/>
              <a:miter lim="800000"/>
            </a:ln>
          </p:spPr>
          <p:txBody>
            <a:bodyPr wrap="square">
              <a:spAutoFit/>
            </a:bodyPr>
            <a:lstStyle/>
            <a:p>
              <a:r>
                <a:rPr kumimoji="1" lang="en-US" altLang="zh-CN" sz="935" i="1" dirty="0">
                  <a:solidFill>
                    <a:schemeClr val="bg1"/>
                  </a:solidFill>
                  <a:latin typeface="Times"/>
                  <a:ea typeface="Times"/>
                  <a:cs typeface="Times"/>
                </a:rPr>
                <a:t>R0, G180, B255</a:t>
              </a:r>
              <a:endParaRPr kumimoji="1" lang="zh-CN" altLang="en-US" sz="935" i="1" dirty="0">
                <a:solidFill>
                  <a:schemeClr val="bg1"/>
                </a:solidFill>
                <a:latin typeface="Times"/>
                <a:ea typeface="Times"/>
                <a:cs typeface="Times"/>
              </a:endParaRPr>
            </a:p>
          </p:txBody>
        </p:sp>
        <p:sp>
          <p:nvSpPr>
            <p:cNvPr id="12" name="矩形 11"/>
            <p:cNvSpPr/>
            <p:nvPr/>
          </p:nvSpPr>
          <p:spPr bwMode="auto">
            <a:xfrm>
              <a:off x="12345481" y="4901455"/>
              <a:ext cx="338667" cy="338667"/>
            </a:xfrm>
            <a:prstGeom prst="rect">
              <a:avLst/>
            </a:prstGeom>
            <a:solidFill>
              <a:srgbClr val="FF6E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kumimoji="1" lang="zh-CN" altLang="en-US"/>
            </a:p>
          </p:txBody>
        </p:sp>
        <p:sp>
          <p:nvSpPr>
            <p:cNvPr id="13" name="矩形 12"/>
            <p:cNvSpPr/>
            <p:nvPr/>
          </p:nvSpPr>
          <p:spPr bwMode="auto">
            <a:xfrm>
              <a:off x="12345481" y="5312337"/>
              <a:ext cx="338667" cy="338667"/>
            </a:xfrm>
            <a:prstGeom prst="rect">
              <a:avLst/>
            </a:prstGeom>
            <a:solidFill>
              <a:srgbClr val="D200BE"/>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kumimoji="1" lang="zh-CN" altLang="en-US"/>
            </a:p>
          </p:txBody>
        </p:sp>
        <p:sp>
          <p:nvSpPr>
            <p:cNvPr id="14" name="文本框 19"/>
            <p:cNvSpPr txBox="1">
              <a:spLocks noChangeArrowheads="1"/>
            </p:cNvSpPr>
            <p:nvPr userDrawn="1"/>
          </p:nvSpPr>
          <p:spPr bwMode="auto">
            <a:xfrm>
              <a:off x="12635464" y="4956064"/>
              <a:ext cx="1219200" cy="235898"/>
            </a:xfrm>
            <a:prstGeom prst="rect">
              <a:avLst/>
            </a:prstGeom>
            <a:noFill/>
            <a:ln w="9525">
              <a:noFill/>
              <a:miter lim="800000"/>
            </a:ln>
          </p:spPr>
          <p:txBody>
            <a:bodyPr wrap="square">
              <a:spAutoFit/>
            </a:bodyPr>
            <a:lstStyle/>
            <a:p>
              <a:r>
                <a:rPr kumimoji="1" lang="en-US" altLang="zh-CN" sz="935" i="1" dirty="0">
                  <a:solidFill>
                    <a:schemeClr val="bg1"/>
                  </a:solidFill>
                  <a:latin typeface="Times"/>
                  <a:ea typeface="Times"/>
                  <a:cs typeface="Times"/>
                </a:rPr>
                <a:t>R255, G110, B0</a:t>
              </a:r>
              <a:endParaRPr kumimoji="1" lang="zh-CN" altLang="en-US" sz="935" i="1" dirty="0">
                <a:solidFill>
                  <a:schemeClr val="bg1"/>
                </a:solidFill>
                <a:latin typeface="Times"/>
                <a:ea typeface="Times"/>
                <a:cs typeface="Times"/>
              </a:endParaRPr>
            </a:p>
          </p:txBody>
        </p:sp>
        <p:sp>
          <p:nvSpPr>
            <p:cNvPr id="15" name="文本框 19"/>
            <p:cNvSpPr txBox="1">
              <a:spLocks noChangeArrowheads="1"/>
            </p:cNvSpPr>
            <p:nvPr userDrawn="1"/>
          </p:nvSpPr>
          <p:spPr bwMode="auto">
            <a:xfrm>
              <a:off x="12635464" y="5347888"/>
              <a:ext cx="1219200" cy="235898"/>
            </a:xfrm>
            <a:prstGeom prst="rect">
              <a:avLst/>
            </a:prstGeom>
            <a:noFill/>
            <a:ln w="9525">
              <a:noFill/>
              <a:miter lim="800000"/>
            </a:ln>
          </p:spPr>
          <p:txBody>
            <a:bodyPr wrap="square">
              <a:spAutoFit/>
            </a:bodyPr>
            <a:lstStyle/>
            <a:p>
              <a:r>
                <a:rPr kumimoji="1" lang="en-US" altLang="zh-CN" sz="935" i="1" dirty="0">
                  <a:solidFill>
                    <a:schemeClr val="bg1"/>
                  </a:solidFill>
                  <a:latin typeface="Times"/>
                  <a:ea typeface="Times"/>
                  <a:cs typeface="Times"/>
                </a:rPr>
                <a:t>R210, G0, B190</a:t>
              </a:r>
              <a:endParaRPr kumimoji="1" lang="zh-CN" altLang="en-US" sz="935" i="1" dirty="0">
                <a:solidFill>
                  <a:schemeClr val="bg1"/>
                </a:solidFill>
                <a:latin typeface="Times"/>
                <a:ea typeface="Times"/>
                <a:cs typeface="Times"/>
              </a:endParaRPr>
            </a:p>
          </p:txBody>
        </p:sp>
        <p:sp>
          <p:nvSpPr>
            <p:cNvPr id="16" name="矩形 15"/>
            <p:cNvSpPr/>
            <p:nvPr userDrawn="1"/>
          </p:nvSpPr>
          <p:spPr bwMode="auto">
            <a:xfrm>
              <a:off x="12345481" y="5710518"/>
              <a:ext cx="338667" cy="338667"/>
            </a:xfrm>
            <a:prstGeom prst="rect">
              <a:avLst/>
            </a:prstGeom>
            <a:solidFill>
              <a:srgbClr val="00F0BE"/>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kumimoji="1" lang="zh-CN" altLang="en-US"/>
            </a:p>
          </p:txBody>
        </p:sp>
        <p:sp>
          <p:nvSpPr>
            <p:cNvPr id="17" name="文本框 19"/>
            <p:cNvSpPr txBox="1">
              <a:spLocks noChangeArrowheads="1"/>
            </p:cNvSpPr>
            <p:nvPr userDrawn="1"/>
          </p:nvSpPr>
          <p:spPr bwMode="auto">
            <a:xfrm>
              <a:off x="12635464" y="5746069"/>
              <a:ext cx="1219200" cy="235898"/>
            </a:xfrm>
            <a:prstGeom prst="rect">
              <a:avLst/>
            </a:prstGeom>
            <a:noFill/>
            <a:ln w="9525">
              <a:noFill/>
              <a:miter lim="800000"/>
            </a:ln>
          </p:spPr>
          <p:txBody>
            <a:bodyPr wrap="square">
              <a:spAutoFit/>
            </a:bodyPr>
            <a:lstStyle/>
            <a:p>
              <a:r>
                <a:rPr kumimoji="1" lang="en-US" altLang="zh-CN" sz="935" i="1" dirty="0">
                  <a:solidFill>
                    <a:schemeClr val="bg1"/>
                  </a:solidFill>
                  <a:latin typeface="Times"/>
                  <a:ea typeface="Times"/>
                  <a:cs typeface="Times"/>
                </a:rPr>
                <a:t>R0, G240, B190</a:t>
              </a:r>
              <a:endParaRPr kumimoji="1" lang="zh-CN" altLang="en-US" sz="935" i="1" dirty="0">
                <a:solidFill>
                  <a:schemeClr val="bg1"/>
                </a:solidFill>
                <a:latin typeface="Times"/>
                <a:ea typeface="Times"/>
                <a:cs typeface="Times"/>
              </a:endParaRPr>
            </a:p>
          </p:txBody>
        </p:sp>
        <p:sp>
          <p:nvSpPr>
            <p:cNvPr id="18" name="矩形 17"/>
            <p:cNvSpPr/>
            <p:nvPr userDrawn="1"/>
          </p:nvSpPr>
          <p:spPr bwMode="auto">
            <a:xfrm>
              <a:off x="12345481" y="6155199"/>
              <a:ext cx="338667" cy="338667"/>
            </a:xfrm>
            <a:prstGeom prst="rect">
              <a:avLst/>
            </a:prstGeom>
            <a:solidFill>
              <a:srgbClr val="59575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kumimoji="1" lang="zh-CN" altLang="en-US"/>
            </a:p>
          </p:txBody>
        </p:sp>
        <p:sp>
          <p:nvSpPr>
            <p:cNvPr id="19" name="文本框 19"/>
            <p:cNvSpPr txBox="1">
              <a:spLocks noChangeArrowheads="1"/>
            </p:cNvSpPr>
            <p:nvPr userDrawn="1"/>
          </p:nvSpPr>
          <p:spPr bwMode="auto">
            <a:xfrm>
              <a:off x="12635464" y="6190750"/>
              <a:ext cx="1219200" cy="235898"/>
            </a:xfrm>
            <a:prstGeom prst="rect">
              <a:avLst/>
            </a:prstGeom>
            <a:noFill/>
            <a:ln w="9525">
              <a:noFill/>
              <a:miter lim="800000"/>
            </a:ln>
          </p:spPr>
          <p:txBody>
            <a:bodyPr wrap="square">
              <a:spAutoFit/>
            </a:bodyPr>
            <a:lstStyle/>
            <a:p>
              <a:r>
                <a:rPr kumimoji="1" lang="en-US" altLang="zh-CN" sz="935" i="1" dirty="0">
                  <a:solidFill>
                    <a:schemeClr val="bg1"/>
                  </a:solidFill>
                  <a:latin typeface="Times"/>
                  <a:ea typeface="Times"/>
                  <a:cs typeface="Times"/>
                </a:rPr>
                <a:t>R89, G87, B87</a:t>
              </a:r>
              <a:endParaRPr kumimoji="1" lang="zh-CN" altLang="en-US" sz="935" i="1" dirty="0">
                <a:solidFill>
                  <a:schemeClr val="bg1"/>
                </a:solidFill>
                <a:latin typeface="Times"/>
                <a:ea typeface="Times"/>
                <a:cs typeface="Times"/>
              </a:endParaRPr>
            </a:p>
          </p:txBody>
        </p:sp>
      </p:grpSp>
      <p:sp>
        <p:nvSpPr>
          <p:cNvPr id="20" name="Rectangle 8"/>
          <p:cNvSpPr>
            <a:spLocks noChangeArrowheads="1"/>
          </p:cNvSpPr>
          <p:nvPr userDrawn="1"/>
        </p:nvSpPr>
        <p:spPr bwMode="auto">
          <a:xfrm>
            <a:off x="12191999" y="1735613"/>
            <a:ext cx="1541585" cy="2280253"/>
          </a:xfrm>
          <a:prstGeom prst="rect">
            <a:avLst/>
          </a:prstGeom>
          <a:noFill/>
          <a:ln w="9525">
            <a:noFill/>
            <a:miter lim="800000"/>
          </a:ln>
        </p:spPr>
        <p:txBody>
          <a:bodyPr wrap="square" lIns="124589" tIns="62300" rIns="124589" bIns="62300" anchor="b" anchorCtr="1">
            <a:spAutoFit/>
          </a:bodyPr>
          <a:lstStyle/>
          <a:p>
            <a:pPr algn="l" defTabSz="1246505">
              <a:defRPr/>
            </a:pPr>
            <a:r>
              <a:rPr lang="en-US" sz="1000" noProof="1">
                <a:solidFill>
                  <a:schemeClr val="bg1"/>
                </a:solidFill>
                <a:latin typeface="微软雅黑" panose="020B0503020204020204" charset="-122"/>
                <a:ea typeface="微软雅黑" panose="020B0503020204020204" charset="-122"/>
                <a:cs typeface="Heiti SC Light"/>
              </a:rPr>
              <a:t>T</a:t>
            </a:r>
            <a:r>
              <a:rPr lang="en-US" altLang="zh-CN" sz="1000" noProof="1">
                <a:solidFill>
                  <a:schemeClr val="bg1"/>
                </a:solidFill>
                <a:latin typeface="微软雅黑" panose="020B0503020204020204" charset="-122"/>
                <a:ea typeface="微软雅黑" panose="020B0503020204020204" charset="-122"/>
                <a:cs typeface="Heiti SC Light"/>
              </a:rPr>
              <a:t>itle:</a:t>
            </a:r>
            <a:endParaRPr lang="en-US" altLang="ja-JP" sz="1000" noProof="1">
              <a:solidFill>
                <a:schemeClr val="bg1"/>
              </a:solidFill>
              <a:latin typeface="微软雅黑" panose="020B0503020204020204" charset="-122"/>
              <a:ea typeface="微软雅黑" panose="020B0503020204020204" charset="-122"/>
              <a:cs typeface="Heiti SC Light"/>
            </a:endParaRPr>
          </a:p>
          <a:p>
            <a:pPr algn="l" defTabSz="1246505">
              <a:defRPr/>
            </a:pPr>
            <a:r>
              <a:rPr lang="en-US" altLang="zh-CN" sz="1000" noProof="1">
                <a:solidFill>
                  <a:schemeClr val="bg1"/>
                </a:solidFill>
                <a:latin typeface="微软雅黑" panose="020B0503020204020204" charset="-122"/>
                <a:ea typeface="微软雅黑" panose="020B0503020204020204" charset="-122"/>
                <a:cs typeface="Heiti SC Light"/>
              </a:rPr>
              <a:t>Type</a:t>
            </a:r>
            <a:r>
              <a:rPr lang="en-US" altLang="ja-JP" sz="1000" noProof="1">
                <a:solidFill>
                  <a:schemeClr val="bg1"/>
                </a:solidFill>
                <a:latin typeface="微软雅黑" panose="020B0503020204020204" charset="-122"/>
                <a:ea typeface="微软雅黑" panose="020B0503020204020204" charset="-122"/>
                <a:cs typeface="Heiti SC Light"/>
              </a:rPr>
              <a:t>: </a:t>
            </a:r>
            <a:r>
              <a:rPr lang="zh-CN" altLang="en-US" sz="1000" noProof="1">
                <a:solidFill>
                  <a:schemeClr val="bg1"/>
                </a:solidFill>
                <a:latin typeface="微软雅黑" panose="020B0503020204020204" charset="-122"/>
                <a:ea typeface="微软雅黑" panose="020B0503020204020204" charset="-122"/>
                <a:cs typeface="Heiti SC Light"/>
              </a:rPr>
              <a:t>微软雅黑</a:t>
            </a:r>
            <a:endParaRPr lang="zh-CN" altLang="zh-CN" sz="1000" noProof="1">
              <a:solidFill>
                <a:schemeClr val="bg1"/>
              </a:solidFill>
              <a:latin typeface="微软雅黑" panose="020B0503020204020204" charset="-122"/>
              <a:ea typeface="微软雅黑" panose="020B0503020204020204" charset="-122"/>
              <a:cs typeface="Heiti SC Light"/>
            </a:endParaRPr>
          </a:p>
          <a:p>
            <a:pPr algn="l" defTabSz="1246505">
              <a:defRPr/>
            </a:pPr>
            <a:r>
              <a:rPr lang="en-US" sz="1000" noProof="1">
                <a:solidFill>
                  <a:schemeClr val="bg1"/>
                </a:solidFill>
                <a:latin typeface="微软雅黑" panose="020B0503020204020204" charset="-122"/>
                <a:ea typeface="微软雅黑" panose="020B0503020204020204" charset="-122"/>
                <a:cs typeface="Heiti SC Light"/>
              </a:rPr>
              <a:t>S</a:t>
            </a:r>
            <a:r>
              <a:rPr lang="en-US" altLang="zh-CN" sz="1000" noProof="1">
                <a:solidFill>
                  <a:schemeClr val="bg1"/>
                </a:solidFill>
                <a:latin typeface="微软雅黑" panose="020B0503020204020204" charset="-122"/>
                <a:ea typeface="微软雅黑" panose="020B0503020204020204" charset="-122"/>
                <a:cs typeface="Heiti SC Light"/>
              </a:rPr>
              <a:t>ize</a:t>
            </a:r>
            <a:r>
              <a:rPr lang="en-US" sz="1000" noProof="1">
                <a:solidFill>
                  <a:schemeClr val="bg1"/>
                </a:solidFill>
                <a:latin typeface="微软雅黑" panose="020B0503020204020204" charset="-122"/>
                <a:ea typeface="微软雅黑" panose="020B0503020204020204" charset="-122"/>
                <a:cs typeface="Heiti SC Light"/>
              </a:rPr>
              <a:t>：24-</a:t>
            </a:r>
            <a:r>
              <a:rPr lang="en-US" altLang="ja-JP" sz="1000" noProof="1">
                <a:solidFill>
                  <a:schemeClr val="bg1"/>
                </a:solidFill>
                <a:latin typeface="微软雅黑" panose="020B0503020204020204" charset="-122"/>
                <a:ea typeface="微软雅黑" panose="020B0503020204020204" charset="-122"/>
                <a:cs typeface="Heiti SC Light"/>
              </a:rPr>
              <a:t>40</a:t>
            </a:r>
            <a:r>
              <a:rPr lang="en-US" altLang="zh-CN" sz="1000" noProof="1">
                <a:solidFill>
                  <a:schemeClr val="bg1"/>
                </a:solidFill>
                <a:latin typeface="微软雅黑" panose="020B0503020204020204" charset="-122"/>
                <a:ea typeface="微软雅黑" panose="020B0503020204020204" charset="-122"/>
                <a:cs typeface="Heiti SC Light"/>
              </a:rPr>
              <a:t>pt</a:t>
            </a:r>
            <a:endParaRPr lang="en-US" altLang="ja-JP" sz="1000" noProof="1">
              <a:solidFill>
                <a:schemeClr val="bg1"/>
              </a:solidFill>
              <a:latin typeface="微软雅黑" panose="020B0503020204020204" charset="-122"/>
              <a:ea typeface="微软雅黑" panose="020B0503020204020204" charset="-122"/>
              <a:cs typeface="Heiti SC Light"/>
            </a:endParaRPr>
          </a:p>
          <a:p>
            <a:pPr algn="l" defTabSz="1246505">
              <a:defRPr/>
            </a:pPr>
            <a:r>
              <a:rPr lang="en-US" sz="1000" noProof="1">
                <a:solidFill>
                  <a:schemeClr val="bg1"/>
                </a:solidFill>
                <a:latin typeface="微软雅黑" panose="020B0503020204020204" charset="-122"/>
                <a:ea typeface="微软雅黑" panose="020B0503020204020204" charset="-122"/>
                <a:cs typeface="Heiti SC Light"/>
              </a:rPr>
              <a:t>C</a:t>
            </a:r>
            <a:r>
              <a:rPr lang="en-US" altLang="zh-CN" sz="1000" noProof="1">
                <a:solidFill>
                  <a:schemeClr val="bg1"/>
                </a:solidFill>
                <a:latin typeface="微软雅黑" panose="020B0503020204020204" charset="-122"/>
                <a:ea typeface="微软雅黑" panose="020B0503020204020204" charset="-122"/>
                <a:cs typeface="Heiti SC Light"/>
              </a:rPr>
              <a:t>olor</a:t>
            </a:r>
            <a:r>
              <a:rPr lang="en-US" sz="1000" noProof="1">
                <a:solidFill>
                  <a:schemeClr val="bg1"/>
                </a:solidFill>
                <a:latin typeface="微软雅黑" panose="020B0503020204020204" charset="-122"/>
                <a:ea typeface="微软雅黑" panose="020B0503020204020204" charset="-122"/>
                <a:cs typeface="Heiti SC Light"/>
              </a:rPr>
              <a:t>：</a:t>
            </a:r>
            <a:r>
              <a:rPr lang="zh-CN" altLang="en-US" sz="1000" noProof="1">
                <a:solidFill>
                  <a:schemeClr val="bg1"/>
                </a:solidFill>
                <a:latin typeface="微软雅黑" panose="020B0503020204020204" charset="-122"/>
                <a:ea typeface="微软雅黑" panose="020B0503020204020204" charset="-122"/>
                <a:cs typeface="Heiti SC Light"/>
              </a:rPr>
              <a:t>白色</a:t>
            </a:r>
            <a:endParaRPr lang="en-US" altLang="ja-JP" sz="1000" noProof="1">
              <a:solidFill>
                <a:schemeClr val="bg1"/>
              </a:solidFill>
              <a:latin typeface="微软雅黑" panose="020B0503020204020204" charset="-122"/>
              <a:ea typeface="微软雅黑" panose="020B0503020204020204" charset="-122"/>
              <a:cs typeface="Heiti SC Light"/>
            </a:endParaRPr>
          </a:p>
          <a:p>
            <a:pPr algn="l" defTabSz="1246505">
              <a:defRPr/>
            </a:pPr>
            <a:endParaRPr lang="en-US" altLang="zh-CN" sz="1000" noProof="1">
              <a:solidFill>
                <a:schemeClr val="bg1"/>
              </a:solidFill>
              <a:latin typeface="微软雅黑" panose="020B0503020204020204" charset="-122"/>
              <a:ea typeface="微软雅黑" panose="020B0503020204020204" charset="-122"/>
              <a:cs typeface="Heiti SC Light"/>
            </a:endParaRPr>
          </a:p>
          <a:p>
            <a:pPr algn="l" defTabSz="1246505">
              <a:defRPr/>
            </a:pPr>
            <a:r>
              <a:rPr lang="en-US" altLang="zh-CN" sz="1000" noProof="1">
                <a:solidFill>
                  <a:schemeClr val="bg1"/>
                </a:solidFill>
                <a:latin typeface="微软雅黑" panose="020B0503020204020204" charset="-122"/>
                <a:ea typeface="微软雅黑" panose="020B0503020204020204" charset="-122"/>
                <a:cs typeface="Heiti SC Light"/>
              </a:rPr>
              <a:t>Subtitle:</a:t>
            </a:r>
            <a:endParaRPr lang="en-US" altLang="ja-JP" sz="1000" noProof="1">
              <a:solidFill>
                <a:schemeClr val="bg1"/>
              </a:solidFill>
              <a:latin typeface="微软雅黑" panose="020B0503020204020204" charset="-122"/>
              <a:ea typeface="微软雅黑" panose="020B0503020204020204" charset="-122"/>
              <a:cs typeface="Heiti SC Light"/>
            </a:endParaRPr>
          </a:p>
          <a:p>
            <a:pPr algn="l" defTabSz="1246505">
              <a:defRPr/>
            </a:pPr>
            <a:r>
              <a:rPr lang="en-US" sz="1000" noProof="1">
                <a:solidFill>
                  <a:schemeClr val="bg1"/>
                </a:solidFill>
                <a:latin typeface="微软雅黑" panose="020B0503020204020204" charset="-122"/>
                <a:ea typeface="微软雅黑" panose="020B0503020204020204" charset="-122"/>
                <a:cs typeface="Heiti SC Light"/>
              </a:rPr>
              <a:t>T</a:t>
            </a:r>
            <a:r>
              <a:rPr lang="en-US" altLang="zh-CN" sz="1000" noProof="1">
                <a:solidFill>
                  <a:schemeClr val="bg1"/>
                </a:solidFill>
                <a:latin typeface="微软雅黑" panose="020B0503020204020204" charset="-122"/>
                <a:ea typeface="微软雅黑" panose="020B0503020204020204" charset="-122"/>
                <a:cs typeface="Heiti SC Light"/>
              </a:rPr>
              <a:t>ype</a:t>
            </a:r>
            <a:r>
              <a:rPr lang="en-US" sz="1000" noProof="1">
                <a:solidFill>
                  <a:schemeClr val="bg1"/>
                </a:solidFill>
                <a:latin typeface="微软雅黑" panose="020B0503020204020204" charset="-122"/>
                <a:ea typeface="微软雅黑" panose="020B0503020204020204" charset="-122"/>
                <a:cs typeface="Heiti SC Light"/>
              </a:rPr>
              <a:t>：</a:t>
            </a:r>
            <a:r>
              <a:rPr lang="zh-CN" altLang="en-US" sz="1000" noProof="1">
                <a:solidFill>
                  <a:schemeClr val="bg1"/>
                </a:solidFill>
                <a:latin typeface="微软雅黑" panose="020B0503020204020204" charset="-122"/>
                <a:ea typeface="微软雅黑" panose="020B0503020204020204" charset="-122"/>
                <a:cs typeface="Heiti SC Light"/>
              </a:rPr>
              <a:t>微软雅黑</a:t>
            </a:r>
            <a:endParaRPr lang="zh-CN" altLang="zh-CN" sz="1000" noProof="1">
              <a:solidFill>
                <a:schemeClr val="bg1"/>
              </a:solidFill>
              <a:latin typeface="微软雅黑" panose="020B0503020204020204" charset="-122"/>
              <a:ea typeface="微软雅黑" panose="020B0503020204020204" charset="-122"/>
              <a:cs typeface="Heiti SC Light"/>
            </a:endParaRPr>
          </a:p>
          <a:p>
            <a:pPr algn="l" defTabSz="1246505">
              <a:defRPr/>
            </a:pPr>
            <a:r>
              <a:rPr lang="en-US" sz="1000" noProof="1">
                <a:solidFill>
                  <a:schemeClr val="bg1"/>
                </a:solidFill>
                <a:latin typeface="微软雅黑" panose="020B0503020204020204" charset="-122"/>
                <a:ea typeface="微软雅黑" panose="020B0503020204020204" charset="-122"/>
                <a:cs typeface="Heiti SC Light"/>
              </a:rPr>
              <a:t>S</a:t>
            </a:r>
            <a:r>
              <a:rPr lang="en-US" altLang="zh-CN" sz="1000" noProof="1">
                <a:solidFill>
                  <a:schemeClr val="bg1"/>
                </a:solidFill>
                <a:latin typeface="微软雅黑" panose="020B0503020204020204" charset="-122"/>
                <a:ea typeface="微软雅黑" panose="020B0503020204020204" charset="-122"/>
                <a:cs typeface="Heiti SC Light"/>
              </a:rPr>
              <a:t>ize</a:t>
            </a:r>
            <a:r>
              <a:rPr lang="en-US" sz="1000" noProof="1">
                <a:solidFill>
                  <a:schemeClr val="bg1"/>
                </a:solidFill>
                <a:latin typeface="微软雅黑" panose="020B0503020204020204" charset="-122"/>
                <a:ea typeface="微软雅黑" panose="020B0503020204020204" charset="-122"/>
                <a:cs typeface="Heiti SC Light"/>
              </a:rPr>
              <a:t>：</a:t>
            </a:r>
            <a:r>
              <a:rPr lang="en-US" altLang="ja-JP" sz="1000" noProof="1">
                <a:solidFill>
                  <a:schemeClr val="bg1"/>
                </a:solidFill>
                <a:latin typeface="微软雅黑" panose="020B0503020204020204" charset="-122"/>
                <a:ea typeface="微软雅黑" panose="020B0503020204020204" charset="-122"/>
                <a:cs typeface="Heiti SC Light"/>
              </a:rPr>
              <a:t>20pt</a:t>
            </a:r>
          </a:p>
          <a:p>
            <a:pPr algn="l" defTabSz="1246505">
              <a:defRPr/>
            </a:pPr>
            <a:r>
              <a:rPr lang="en-US" sz="1000" noProof="1">
                <a:solidFill>
                  <a:schemeClr val="bg1"/>
                </a:solidFill>
                <a:latin typeface="微软雅黑" panose="020B0503020204020204" charset="-122"/>
                <a:ea typeface="微软雅黑" panose="020B0503020204020204" charset="-122"/>
                <a:cs typeface="Heiti SC Light"/>
              </a:rPr>
              <a:t>Color: </a:t>
            </a:r>
            <a:r>
              <a:rPr lang="zh-CN" altLang="en-US" sz="1000" noProof="1">
                <a:solidFill>
                  <a:schemeClr val="bg1"/>
                </a:solidFill>
                <a:latin typeface="微软雅黑" panose="020B0503020204020204" charset="-122"/>
                <a:ea typeface="微软雅黑" panose="020B0503020204020204" charset="-122"/>
                <a:cs typeface="Heiti SC Light"/>
              </a:rPr>
              <a:t>白色</a:t>
            </a:r>
            <a:r>
              <a:rPr lang="en-US" altLang="zh-CN" sz="1000" noProof="1">
                <a:solidFill>
                  <a:schemeClr val="bg1"/>
                </a:solidFill>
                <a:latin typeface="微软雅黑" panose="020B0503020204020204" charset="-122"/>
                <a:ea typeface="微软雅黑" panose="020B0503020204020204" charset="-122"/>
                <a:cs typeface="Heiti SC Light"/>
              </a:rPr>
              <a:t>,</a:t>
            </a:r>
            <a:r>
              <a:rPr lang="en-US" sz="1000" noProof="1">
                <a:solidFill>
                  <a:schemeClr val="bg1"/>
                </a:solidFill>
                <a:latin typeface="微软雅黑" panose="020B0503020204020204" charset="-122"/>
                <a:ea typeface="微软雅黑" panose="020B0503020204020204" charset="-122"/>
                <a:cs typeface="Heiti SC Light"/>
              </a:rPr>
              <a:t>35</a:t>
            </a:r>
            <a:r>
              <a:rPr lang="en-US" altLang="zh-CN" sz="1000" noProof="1">
                <a:solidFill>
                  <a:schemeClr val="bg1"/>
                </a:solidFill>
                <a:latin typeface="微软雅黑" panose="020B0503020204020204" charset="-122"/>
                <a:ea typeface="微软雅黑" panose="020B0503020204020204" charset="-122"/>
                <a:cs typeface="Heiti SC Light"/>
              </a:rPr>
              <a:t>%</a:t>
            </a:r>
            <a:r>
              <a:rPr lang="zh-CN" altLang="en-US" sz="1000" noProof="1">
                <a:solidFill>
                  <a:schemeClr val="bg1"/>
                </a:solidFill>
                <a:latin typeface="微软雅黑" panose="020B0503020204020204" charset="-122"/>
                <a:ea typeface="微软雅黑" panose="020B0503020204020204" charset="-122"/>
                <a:cs typeface="Heiti SC Light"/>
              </a:rPr>
              <a:t>深色</a:t>
            </a:r>
            <a:endParaRPr lang="en-US" altLang="zh-CN" sz="1000" noProof="1">
              <a:solidFill>
                <a:schemeClr val="bg1"/>
              </a:solidFill>
              <a:latin typeface="微软雅黑" panose="020B0503020204020204" charset="-122"/>
              <a:ea typeface="微软雅黑" panose="020B0503020204020204" charset="-122"/>
              <a:cs typeface="Heiti SC Light"/>
            </a:endParaRPr>
          </a:p>
          <a:p>
            <a:pPr algn="l" defTabSz="1246505">
              <a:defRPr/>
            </a:pPr>
            <a:endParaRPr lang="en-US" altLang="zh-CN" sz="1000" noProof="1">
              <a:solidFill>
                <a:schemeClr val="bg1"/>
              </a:solidFill>
              <a:latin typeface="微软雅黑" panose="020B0503020204020204" charset="-122"/>
              <a:ea typeface="微软雅黑" panose="020B0503020204020204" charset="-122"/>
              <a:cs typeface="Heiti SC Light"/>
            </a:endParaRPr>
          </a:p>
          <a:p>
            <a:pPr algn="l" defTabSz="1246505">
              <a:defRPr/>
            </a:pPr>
            <a:r>
              <a:rPr lang="en-US" altLang="zh-CN" sz="1000" noProof="1">
                <a:solidFill>
                  <a:schemeClr val="bg1"/>
                </a:solidFill>
                <a:latin typeface="微软雅黑" panose="020B0503020204020204" charset="-122"/>
                <a:ea typeface="微软雅黑" panose="020B0503020204020204" charset="-122"/>
                <a:cs typeface="Heiti SC Light"/>
              </a:rPr>
              <a:t>Content:</a:t>
            </a:r>
            <a:endParaRPr lang="en-US" altLang="ja-JP" sz="1000" noProof="1">
              <a:solidFill>
                <a:schemeClr val="bg1"/>
              </a:solidFill>
              <a:latin typeface="微软雅黑" panose="020B0503020204020204" charset="-122"/>
              <a:ea typeface="微软雅黑" panose="020B0503020204020204" charset="-122"/>
              <a:cs typeface="Heiti SC Light"/>
            </a:endParaRPr>
          </a:p>
          <a:p>
            <a:pPr algn="l" defTabSz="1246505">
              <a:defRPr/>
            </a:pPr>
            <a:r>
              <a:rPr lang="en-US" altLang="zh-CN" sz="1000" noProof="1">
                <a:solidFill>
                  <a:schemeClr val="bg1"/>
                </a:solidFill>
                <a:latin typeface="微软雅黑" panose="020B0503020204020204" charset="-122"/>
                <a:ea typeface="微软雅黑" panose="020B0503020204020204" charset="-122"/>
                <a:cs typeface="Heiti SC Light"/>
              </a:rPr>
              <a:t>Type：</a:t>
            </a:r>
            <a:r>
              <a:rPr lang="zh-CN" altLang="en-US" sz="1000" noProof="1">
                <a:solidFill>
                  <a:schemeClr val="bg1"/>
                </a:solidFill>
                <a:latin typeface="微软雅黑" panose="020B0503020204020204" charset="-122"/>
                <a:ea typeface="微软雅黑" panose="020B0503020204020204" charset="-122"/>
                <a:cs typeface="Heiti SC Light"/>
              </a:rPr>
              <a:t>微软雅黑</a:t>
            </a:r>
            <a:endParaRPr lang="zh-CN" altLang="zh-CN" sz="1000" noProof="1">
              <a:solidFill>
                <a:schemeClr val="bg1"/>
              </a:solidFill>
              <a:latin typeface="微软雅黑" panose="020B0503020204020204" charset="-122"/>
              <a:ea typeface="微软雅黑" panose="020B0503020204020204" charset="-122"/>
              <a:cs typeface="Heiti SC Light"/>
            </a:endParaRPr>
          </a:p>
          <a:p>
            <a:pPr algn="l" defTabSz="1246505">
              <a:defRPr/>
            </a:pPr>
            <a:r>
              <a:rPr lang="en-US" altLang="zh-CN" sz="1000" noProof="1">
                <a:solidFill>
                  <a:schemeClr val="bg1"/>
                </a:solidFill>
                <a:latin typeface="微软雅黑" panose="020B0503020204020204" charset="-122"/>
                <a:ea typeface="微软雅黑" panose="020B0503020204020204" charset="-122"/>
                <a:cs typeface="Heiti SC Light"/>
              </a:rPr>
              <a:t>Size：</a:t>
            </a:r>
            <a:r>
              <a:rPr lang="en-US" altLang="ja-JP" sz="1000" noProof="1">
                <a:solidFill>
                  <a:schemeClr val="bg1"/>
                </a:solidFill>
                <a:latin typeface="微软雅黑" panose="020B0503020204020204" charset="-122"/>
                <a:ea typeface="微软雅黑" panose="020B0503020204020204" charset="-122"/>
                <a:cs typeface="Heiti SC Light"/>
              </a:rPr>
              <a:t>14</a:t>
            </a:r>
            <a:r>
              <a:rPr lang="en-US" altLang="zh-CN" sz="1000" noProof="1">
                <a:solidFill>
                  <a:schemeClr val="bg1"/>
                </a:solidFill>
                <a:latin typeface="微软雅黑" panose="020B0503020204020204" charset="-122"/>
                <a:ea typeface="微软雅黑" panose="020B0503020204020204" charset="-122"/>
                <a:cs typeface="Heiti SC Light"/>
              </a:rPr>
              <a:t>-24</a:t>
            </a:r>
            <a:r>
              <a:rPr lang="en-US" altLang="ja-JP" sz="1000" noProof="1">
                <a:solidFill>
                  <a:schemeClr val="bg1"/>
                </a:solidFill>
                <a:latin typeface="微软雅黑" panose="020B0503020204020204" charset="-122"/>
                <a:ea typeface="微软雅黑" panose="020B0503020204020204" charset="-122"/>
                <a:cs typeface="Heiti SC Light"/>
              </a:rPr>
              <a:t>pt</a:t>
            </a:r>
          </a:p>
          <a:p>
            <a:pPr algn="l" defTabSz="1246505">
              <a:defRPr/>
            </a:pPr>
            <a:r>
              <a:rPr lang="en-US" altLang="zh-CN" sz="1000" noProof="1">
                <a:solidFill>
                  <a:schemeClr val="bg1"/>
                </a:solidFill>
                <a:latin typeface="微软雅黑" panose="020B0503020204020204" charset="-122"/>
                <a:ea typeface="微软雅黑" panose="020B0503020204020204" charset="-122"/>
                <a:cs typeface="Heiti SC Light"/>
              </a:rPr>
              <a:t>Color: </a:t>
            </a:r>
            <a:r>
              <a:rPr lang="zh-CN" altLang="en-US" sz="1000" noProof="1">
                <a:solidFill>
                  <a:schemeClr val="bg1"/>
                </a:solidFill>
                <a:latin typeface="微软雅黑" panose="020B0503020204020204" charset="-122"/>
                <a:ea typeface="微软雅黑" panose="020B0503020204020204" charset="-122"/>
                <a:cs typeface="Heiti SC Light"/>
              </a:rPr>
              <a:t>黑色</a:t>
            </a:r>
            <a:r>
              <a:rPr lang="en-US" altLang="zh-CN" sz="1000" noProof="1">
                <a:solidFill>
                  <a:schemeClr val="bg1"/>
                </a:solidFill>
                <a:latin typeface="微软雅黑" panose="020B0503020204020204" charset="-122"/>
                <a:ea typeface="微软雅黑" panose="020B0503020204020204" charset="-122"/>
                <a:cs typeface="Heiti SC Light"/>
              </a:rPr>
              <a:t>,25%</a:t>
            </a:r>
            <a:r>
              <a:rPr lang="zh-CN" altLang="en-US" sz="1000" noProof="1">
                <a:solidFill>
                  <a:schemeClr val="bg1"/>
                </a:solidFill>
                <a:latin typeface="微软雅黑" panose="020B0503020204020204" charset="-122"/>
                <a:ea typeface="微软雅黑" panose="020B0503020204020204" charset="-122"/>
                <a:cs typeface="Heiti SC Light"/>
              </a:rPr>
              <a:t>淡色</a:t>
            </a:r>
            <a:endParaRPr lang="en-US" altLang="ja-JP" sz="1000" noProof="1">
              <a:solidFill>
                <a:schemeClr val="bg1"/>
              </a:solidFill>
              <a:latin typeface="微软雅黑" panose="020B0503020204020204" charset="-122"/>
              <a:ea typeface="微软雅黑" panose="020B0503020204020204" charset="-122"/>
              <a:cs typeface="Heiti SC Light"/>
            </a:endParaRPr>
          </a:p>
        </p:txBody>
      </p:sp>
      <p:grpSp>
        <p:nvGrpSpPr>
          <p:cNvPr id="24" name="组合 23">
            <a:extLst>
              <a:ext uri="{FF2B5EF4-FFF2-40B4-BE49-F238E27FC236}">
                <a16:creationId xmlns:a16="http://schemas.microsoft.com/office/drawing/2014/main" id="{F43EAF91-B477-AD4C-98C0-3671818A626F}"/>
              </a:ext>
            </a:extLst>
          </p:cNvPr>
          <p:cNvGrpSpPr/>
          <p:nvPr userDrawn="1"/>
        </p:nvGrpSpPr>
        <p:grpSpPr>
          <a:xfrm>
            <a:off x="1524002" y="2779408"/>
            <a:ext cx="3558361" cy="981532"/>
            <a:chOff x="596311" y="412882"/>
            <a:chExt cx="2776985" cy="790694"/>
          </a:xfrm>
        </p:grpSpPr>
        <p:pic>
          <p:nvPicPr>
            <p:cNvPr id="25" name="图片 2">
              <a:extLst>
                <a:ext uri="{FF2B5EF4-FFF2-40B4-BE49-F238E27FC236}">
                  <a16:creationId xmlns:a16="http://schemas.microsoft.com/office/drawing/2014/main" id="{ED8E174F-A1F0-B842-B907-0C93A70F74E0}"/>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524002" y="412882"/>
              <a:ext cx="1849294" cy="739718"/>
            </a:xfrm>
            <a:prstGeom prst="rect">
              <a:avLst/>
            </a:prstGeom>
          </p:spPr>
        </p:pic>
        <p:pic>
          <p:nvPicPr>
            <p:cNvPr id="26" name="图片 25">
              <a:extLst>
                <a:ext uri="{FF2B5EF4-FFF2-40B4-BE49-F238E27FC236}">
                  <a16:creationId xmlns:a16="http://schemas.microsoft.com/office/drawing/2014/main" id="{6B0B2556-F809-6D48-AA07-8F365A177758}"/>
                </a:ext>
              </a:extLst>
            </p:cNvPr>
            <p:cNvPicPr>
              <a:picLocks noChangeAspect="1"/>
            </p:cNvPicPr>
            <p:nvPr userDrawn="1"/>
          </p:nvPicPr>
          <p:blipFill>
            <a:blip r:embed="rId4"/>
            <a:stretch>
              <a:fillRect/>
            </a:stretch>
          </p:blipFill>
          <p:spPr>
            <a:xfrm flipH="1">
              <a:off x="596311" y="413034"/>
              <a:ext cx="790542" cy="790542"/>
            </a:xfrm>
            <a:prstGeom prst="rect">
              <a:avLst/>
            </a:prstGeom>
          </p:spPr>
        </p:pic>
      </p:gr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27" name="文本占位符 2"/>
          <p:cNvSpPr>
            <a:spLocks noGrp="1"/>
          </p:cNvSpPr>
          <p:nvPr>
            <p:ph type="body" idx="1"/>
          </p:nvPr>
        </p:nvSpPr>
        <p:spPr bwMode="auto">
          <a:xfrm>
            <a:off x="478367" y="1185495"/>
            <a:ext cx="11322051" cy="4970445"/>
          </a:xfrm>
          <a:prstGeom prst="rect">
            <a:avLst/>
          </a:prstGeom>
          <a:noFill/>
          <a:ln w="9525">
            <a:noFill/>
            <a:miter lim="800000"/>
          </a:ln>
        </p:spPr>
        <p:txBody>
          <a:bodyPr vert="horz" wrap="square" lIns="0" tIns="0" rIns="0" bIns="0" numCol="1" anchor="t" anchorCtr="0" compatLnSpc="1"/>
          <a:lstStyle/>
          <a:p>
            <a:pPr lvl="0"/>
            <a:r>
              <a:rPr lang="zh-CN" altLang="en-US" dirty="0"/>
              <a:t>单击此处编辑母版文本样式</a:t>
            </a:r>
          </a:p>
        </p:txBody>
      </p:sp>
      <p:sp>
        <p:nvSpPr>
          <p:cNvPr id="1026" name="标题占位符 1"/>
          <p:cNvSpPr>
            <a:spLocks noGrp="1"/>
          </p:cNvSpPr>
          <p:nvPr>
            <p:ph type="title"/>
          </p:nvPr>
        </p:nvSpPr>
        <p:spPr bwMode="auto">
          <a:xfrm>
            <a:off x="444500" y="397935"/>
            <a:ext cx="8461375" cy="550332"/>
          </a:xfrm>
          <a:prstGeom prst="rect">
            <a:avLst/>
          </a:prstGeom>
          <a:noFill/>
          <a:ln w="9525">
            <a:noFill/>
            <a:miter lim="800000"/>
          </a:ln>
        </p:spPr>
        <p:txBody>
          <a:bodyPr vert="horz" wrap="square" lIns="0" tIns="0" rIns="0" bIns="0" numCol="1" anchor="t" anchorCtr="0" compatLnSpc="1"/>
          <a:lstStyle/>
          <a:p>
            <a:pPr lvl="0"/>
            <a:r>
              <a:rPr lang="zh-CN" altLang="en-US" dirty="0"/>
              <a:t>单击此处编辑母版标题样式</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p:txStyles>
    <p:titleStyle>
      <a:lvl1pPr algn="l" defTabSz="608965" rtl="0" eaLnBrk="1" fontAlgn="base" hangingPunct="1">
        <a:spcBef>
          <a:spcPct val="0"/>
        </a:spcBef>
        <a:spcAft>
          <a:spcPct val="0"/>
        </a:spcAft>
        <a:defRPr kumimoji="1" lang="zh-CN" altLang="en-US" sz="3200" kern="1200" dirty="0">
          <a:solidFill>
            <a:schemeClr val="tx1"/>
          </a:solidFill>
          <a:latin typeface="+mn-lt"/>
          <a:ea typeface="微软雅黑" panose="020B0503020204020204" charset="-122"/>
          <a:cs typeface="+mn-cs"/>
        </a:defRPr>
      </a:lvl1pPr>
      <a:lvl2pPr algn="l" defTabSz="608965" rtl="0" eaLnBrk="1" fontAlgn="base" hangingPunct="1">
        <a:spcBef>
          <a:spcPct val="0"/>
        </a:spcBef>
        <a:spcAft>
          <a:spcPct val="0"/>
        </a:spcAft>
        <a:defRPr kumimoji="1" sz="3200">
          <a:solidFill>
            <a:schemeClr val="tx1"/>
          </a:solidFill>
          <a:latin typeface="Calibri" panose="020F0502020204030204" pitchFamily="34" charset="0"/>
          <a:ea typeface="微软雅黑" panose="020B0503020204020204" charset="-122"/>
        </a:defRPr>
      </a:lvl2pPr>
      <a:lvl3pPr algn="l" defTabSz="608965" rtl="0" eaLnBrk="1" fontAlgn="base" hangingPunct="1">
        <a:spcBef>
          <a:spcPct val="0"/>
        </a:spcBef>
        <a:spcAft>
          <a:spcPct val="0"/>
        </a:spcAft>
        <a:defRPr kumimoji="1" sz="3200">
          <a:solidFill>
            <a:schemeClr val="tx1"/>
          </a:solidFill>
          <a:latin typeface="Calibri" panose="020F0502020204030204" pitchFamily="34" charset="0"/>
          <a:ea typeface="微软雅黑" panose="020B0503020204020204" charset="-122"/>
        </a:defRPr>
      </a:lvl3pPr>
      <a:lvl4pPr algn="l" defTabSz="608965" rtl="0" eaLnBrk="1" fontAlgn="base" hangingPunct="1">
        <a:spcBef>
          <a:spcPct val="0"/>
        </a:spcBef>
        <a:spcAft>
          <a:spcPct val="0"/>
        </a:spcAft>
        <a:defRPr kumimoji="1" sz="3200">
          <a:solidFill>
            <a:schemeClr val="tx1"/>
          </a:solidFill>
          <a:latin typeface="Calibri" panose="020F0502020204030204" pitchFamily="34" charset="0"/>
          <a:ea typeface="微软雅黑" panose="020B0503020204020204" charset="-122"/>
        </a:defRPr>
      </a:lvl4pPr>
      <a:lvl5pPr algn="l" defTabSz="608965" rtl="0" eaLnBrk="1" fontAlgn="base" hangingPunct="1">
        <a:spcBef>
          <a:spcPct val="0"/>
        </a:spcBef>
        <a:spcAft>
          <a:spcPct val="0"/>
        </a:spcAft>
        <a:defRPr kumimoji="1" sz="3200">
          <a:solidFill>
            <a:schemeClr val="tx1"/>
          </a:solidFill>
          <a:latin typeface="Calibri" panose="020F0502020204030204" pitchFamily="34" charset="0"/>
          <a:ea typeface="微软雅黑" panose="020B0503020204020204" charset="-122"/>
        </a:defRPr>
      </a:lvl5pPr>
      <a:lvl6pPr marL="609600" algn="l" defTabSz="608965" rtl="0" eaLnBrk="1" fontAlgn="base" hangingPunct="1">
        <a:spcBef>
          <a:spcPct val="0"/>
        </a:spcBef>
        <a:spcAft>
          <a:spcPct val="0"/>
        </a:spcAft>
        <a:defRPr kumimoji="1" sz="3200">
          <a:solidFill>
            <a:schemeClr val="tx1"/>
          </a:solidFill>
          <a:latin typeface="Calibri" panose="020F0502020204030204" pitchFamily="34" charset="0"/>
          <a:ea typeface="微软雅黑" panose="020B0503020204020204" charset="-122"/>
        </a:defRPr>
      </a:lvl6pPr>
      <a:lvl7pPr marL="1219200" algn="l" defTabSz="608965" rtl="0" eaLnBrk="1" fontAlgn="base" hangingPunct="1">
        <a:spcBef>
          <a:spcPct val="0"/>
        </a:spcBef>
        <a:spcAft>
          <a:spcPct val="0"/>
        </a:spcAft>
        <a:defRPr kumimoji="1" sz="3200">
          <a:solidFill>
            <a:schemeClr val="tx1"/>
          </a:solidFill>
          <a:latin typeface="Calibri" panose="020F0502020204030204" pitchFamily="34" charset="0"/>
          <a:ea typeface="微软雅黑" panose="020B0503020204020204" charset="-122"/>
        </a:defRPr>
      </a:lvl7pPr>
      <a:lvl8pPr marL="1828800" algn="l" defTabSz="608965" rtl="0" eaLnBrk="1" fontAlgn="base" hangingPunct="1">
        <a:spcBef>
          <a:spcPct val="0"/>
        </a:spcBef>
        <a:spcAft>
          <a:spcPct val="0"/>
        </a:spcAft>
        <a:defRPr kumimoji="1" sz="3200">
          <a:solidFill>
            <a:schemeClr val="tx1"/>
          </a:solidFill>
          <a:latin typeface="Calibri" panose="020F0502020204030204" pitchFamily="34" charset="0"/>
          <a:ea typeface="微软雅黑" panose="020B0503020204020204" charset="-122"/>
        </a:defRPr>
      </a:lvl8pPr>
      <a:lvl9pPr marL="2438400" algn="l" defTabSz="608965" rtl="0" eaLnBrk="1" fontAlgn="base" hangingPunct="1">
        <a:spcBef>
          <a:spcPct val="0"/>
        </a:spcBef>
        <a:spcAft>
          <a:spcPct val="0"/>
        </a:spcAft>
        <a:defRPr kumimoji="1" sz="3200">
          <a:solidFill>
            <a:schemeClr val="tx1"/>
          </a:solidFill>
          <a:latin typeface="Calibri" panose="020F0502020204030204" pitchFamily="34" charset="0"/>
          <a:ea typeface="微软雅黑" panose="020B0503020204020204" charset="-122"/>
        </a:defRPr>
      </a:lvl9pPr>
    </p:titleStyle>
    <p:bodyStyle>
      <a:lvl1pPr marL="457200" indent="-457200" algn="l" defTabSz="608965" rtl="0" eaLnBrk="1" fontAlgn="base" hangingPunct="1">
        <a:lnSpc>
          <a:spcPct val="120000"/>
        </a:lnSpc>
        <a:spcBef>
          <a:spcPct val="20000"/>
        </a:spcBef>
        <a:spcAft>
          <a:spcPct val="0"/>
        </a:spcAft>
        <a:buFont typeface="Arial" panose="020B0604020202020204" pitchFamily="34" charset="0"/>
        <a:defRPr sz="2400" kern="1200">
          <a:solidFill>
            <a:schemeClr val="tx1">
              <a:lumMod val="75000"/>
              <a:lumOff val="25000"/>
            </a:schemeClr>
          </a:solidFill>
          <a:latin typeface="+mn-lt"/>
          <a:ea typeface="微软雅黑" panose="020B0503020204020204" charset="-122"/>
          <a:cs typeface="+mn-cs"/>
        </a:defRPr>
      </a:lvl1pPr>
      <a:lvl2pPr marL="990600" indent="-381000" algn="l" defTabSz="608965" rtl="0" eaLnBrk="1" fontAlgn="base" hangingPunct="1">
        <a:lnSpc>
          <a:spcPct val="120000"/>
        </a:lnSpc>
        <a:spcBef>
          <a:spcPct val="20000"/>
        </a:spcBef>
        <a:spcAft>
          <a:spcPct val="0"/>
        </a:spcAft>
        <a:buFont typeface="Arial" panose="020B0604020202020204" pitchFamily="34" charset="0"/>
        <a:buChar char="–"/>
        <a:defRPr kern="1200">
          <a:solidFill>
            <a:schemeClr val="tx1">
              <a:lumMod val="75000"/>
              <a:lumOff val="25000"/>
            </a:schemeClr>
          </a:solidFill>
          <a:latin typeface="+mn-lt"/>
          <a:ea typeface="微软雅黑" panose="020B0503020204020204" charset="-122"/>
          <a:cs typeface="+mn-cs"/>
        </a:defRPr>
      </a:lvl2pPr>
      <a:lvl3pPr marL="1524000" indent="-304800" algn="l" defTabSz="608965" rtl="0" eaLnBrk="1" fontAlgn="base" hangingPunct="1">
        <a:lnSpc>
          <a:spcPct val="120000"/>
        </a:lnSpc>
        <a:spcBef>
          <a:spcPct val="20000"/>
        </a:spcBef>
        <a:spcAft>
          <a:spcPct val="0"/>
        </a:spcAft>
        <a:buFont typeface="Arial" panose="020B0604020202020204" pitchFamily="34" charset="0"/>
        <a:buChar char="•"/>
        <a:defRPr sz="2135" kern="1200">
          <a:solidFill>
            <a:schemeClr val="tx1">
              <a:lumMod val="75000"/>
              <a:lumOff val="25000"/>
            </a:schemeClr>
          </a:solidFill>
          <a:latin typeface="+mn-lt"/>
          <a:ea typeface="微软雅黑" panose="020B0503020204020204" charset="-122"/>
          <a:cs typeface="+mn-cs"/>
        </a:defRPr>
      </a:lvl3pPr>
      <a:lvl4pPr marL="2133600" indent="-304800" algn="l" defTabSz="608965" rtl="0" eaLnBrk="1" fontAlgn="base" hangingPunct="1">
        <a:lnSpc>
          <a:spcPct val="120000"/>
        </a:lnSpc>
        <a:spcBef>
          <a:spcPct val="20000"/>
        </a:spcBef>
        <a:spcAft>
          <a:spcPct val="0"/>
        </a:spcAft>
        <a:buFont typeface="Arial" panose="020B0604020202020204" pitchFamily="34" charset="0"/>
        <a:buChar char="–"/>
        <a:defRPr sz="1865" kern="1200">
          <a:solidFill>
            <a:schemeClr val="tx1">
              <a:lumMod val="75000"/>
              <a:lumOff val="25000"/>
            </a:schemeClr>
          </a:solidFill>
          <a:latin typeface="+mn-lt"/>
          <a:ea typeface="微软雅黑" panose="020B0503020204020204" charset="-122"/>
          <a:cs typeface="+mn-cs"/>
        </a:defRPr>
      </a:lvl4pPr>
      <a:lvl5pPr marL="2743200" indent="-304800" algn="l" defTabSz="608965" rtl="0" eaLnBrk="1" fontAlgn="base" hangingPunct="1">
        <a:lnSpc>
          <a:spcPct val="120000"/>
        </a:lnSpc>
        <a:spcBef>
          <a:spcPct val="20000"/>
        </a:spcBef>
        <a:spcAft>
          <a:spcPct val="0"/>
        </a:spcAft>
        <a:buFont typeface="Arial" panose="020B0604020202020204" pitchFamily="34" charset="0"/>
        <a:buChar char="»"/>
        <a:defRPr sz="1600" kern="1200">
          <a:solidFill>
            <a:schemeClr val="tx1">
              <a:lumMod val="75000"/>
              <a:lumOff val="25000"/>
            </a:schemeClr>
          </a:solidFill>
          <a:latin typeface="+mn-lt"/>
          <a:ea typeface="微软雅黑" panose="020B0503020204020204" charset="-122"/>
          <a:cs typeface="+mn-cs"/>
        </a:defRPr>
      </a:lvl5pPr>
      <a:lvl6pPr marL="3352800" indent="-304800" algn="l" defTabSz="608965" rtl="0" eaLnBrk="1" latinLnBrk="0" hangingPunct="1">
        <a:spcBef>
          <a:spcPct val="20000"/>
        </a:spcBef>
        <a:buFont typeface="Arial" panose="020B0604020202020204"/>
        <a:buChar char="•"/>
        <a:defRPr sz="2665" kern="1200">
          <a:solidFill>
            <a:schemeClr val="tx1"/>
          </a:solidFill>
          <a:latin typeface="+mn-lt"/>
          <a:ea typeface="+mn-ea"/>
          <a:cs typeface="+mn-cs"/>
        </a:defRPr>
      </a:lvl6pPr>
      <a:lvl7pPr marL="3962400" indent="-304800" algn="l" defTabSz="608965" rtl="0" eaLnBrk="1" latinLnBrk="0" hangingPunct="1">
        <a:spcBef>
          <a:spcPct val="20000"/>
        </a:spcBef>
        <a:buFont typeface="Arial" panose="020B0604020202020204"/>
        <a:buChar char="•"/>
        <a:defRPr sz="2665" kern="1200">
          <a:solidFill>
            <a:schemeClr val="tx1"/>
          </a:solidFill>
          <a:latin typeface="+mn-lt"/>
          <a:ea typeface="+mn-ea"/>
          <a:cs typeface="+mn-cs"/>
        </a:defRPr>
      </a:lvl7pPr>
      <a:lvl8pPr marL="4572000" indent="-304800" algn="l" defTabSz="608965" rtl="0" eaLnBrk="1" latinLnBrk="0" hangingPunct="1">
        <a:spcBef>
          <a:spcPct val="20000"/>
        </a:spcBef>
        <a:buFont typeface="Arial" panose="020B0604020202020204"/>
        <a:buChar char="•"/>
        <a:defRPr sz="2665" kern="1200">
          <a:solidFill>
            <a:schemeClr val="tx1"/>
          </a:solidFill>
          <a:latin typeface="+mn-lt"/>
          <a:ea typeface="+mn-ea"/>
          <a:cs typeface="+mn-cs"/>
        </a:defRPr>
      </a:lvl8pPr>
      <a:lvl9pPr marL="5181600" indent="-304800" algn="l" defTabSz="608965" rtl="0" eaLnBrk="1" latinLnBrk="0" hangingPunct="1">
        <a:spcBef>
          <a:spcPct val="20000"/>
        </a:spcBef>
        <a:buFont typeface="Arial" panose="020B0604020202020204"/>
        <a:buChar char="•"/>
        <a:defRPr sz="2665" kern="1200">
          <a:solidFill>
            <a:schemeClr val="tx1"/>
          </a:solidFill>
          <a:latin typeface="+mn-lt"/>
          <a:ea typeface="+mn-ea"/>
          <a:cs typeface="+mn-cs"/>
        </a:defRPr>
      </a:lvl9pPr>
    </p:bodyStyle>
    <p:otherStyle>
      <a:defPPr>
        <a:defRPr lang="zh-CN"/>
      </a:defPPr>
      <a:lvl1pPr marL="0" algn="l" defTabSz="608965" rtl="0" eaLnBrk="1" latinLnBrk="0" hangingPunct="1">
        <a:defRPr sz="2400" kern="1200">
          <a:solidFill>
            <a:schemeClr val="tx1"/>
          </a:solidFill>
          <a:latin typeface="+mn-lt"/>
          <a:ea typeface="+mn-ea"/>
          <a:cs typeface="+mn-cs"/>
        </a:defRPr>
      </a:lvl1pPr>
      <a:lvl2pPr marL="609600" algn="l" defTabSz="608965" rtl="0" eaLnBrk="1" latinLnBrk="0" hangingPunct="1">
        <a:defRPr sz="2400" kern="1200">
          <a:solidFill>
            <a:schemeClr val="tx1"/>
          </a:solidFill>
          <a:latin typeface="+mn-lt"/>
          <a:ea typeface="+mn-ea"/>
          <a:cs typeface="+mn-cs"/>
        </a:defRPr>
      </a:lvl2pPr>
      <a:lvl3pPr marL="1219200" algn="l" defTabSz="608965" rtl="0" eaLnBrk="1" latinLnBrk="0" hangingPunct="1">
        <a:defRPr sz="2400" kern="1200">
          <a:solidFill>
            <a:schemeClr val="tx1"/>
          </a:solidFill>
          <a:latin typeface="+mn-lt"/>
          <a:ea typeface="+mn-ea"/>
          <a:cs typeface="+mn-cs"/>
        </a:defRPr>
      </a:lvl3pPr>
      <a:lvl4pPr marL="1828800" algn="l" defTabSz="608965" rtl="0" eaLnBrk="1" latinLnBrk="0" hangingPunct="1">
        <a:defRPr sz="2400" kern="1200">
          <a:solidFill>
            <a:schemeClr val="tx1"/>
          </a:solidFill>
          <a:latin typeface="+mn-lt"/>
          <a:ea typeface="+mn-ea"/>
          <a:cs typeface="+mn-cs"/>
        </a:defRPr>
      </a:lvl4pPr>
      <a:lvl5pPr marL="2438400" algn="l" defTabSz="608965" rtl="0" eaLnBrk="1" latinLnBrk="0" hangingPunct="1">
        <a:defRPr sz="2400" kern="1200">
          <a:solidFill>
            <a:schemeClr val="tx1"/>
          </a:solidFill>
          <a:latin typeface="+mn-lt"/>
          <a:ea typeface="+mn-ea"/>
          <a:cs typeface="+mn-cs"/>
        </a:defRPr>
      </a:lvl5pPr>
      <a:lvl6pPr marL="3048000" algn="l" defTabSz="608965" rtl="0" eaLnBrk="1" latinLnBrk="0" hangingPunct="1">
        <a:defRPr sz="2400" kern="1200">
          <a:solidFill>
            <a:schemeClr val="tx1"/>
          </a:solidFill>
          <a:latin typeface="+mn-lt"/>
          <a:ea typeface="+mn-ea"/>
          <a:cs typeface="+mn-cs"/>
        </a:defRPr>
      </a:lvl6pPr>
      <a:lvl7pPr marL="3657600" algn="l" defTabSz="608965" rtl="0" eaLnBrk="1" latinLnBrk="0" hangingPunct="1">
        <a:defRPr sz="2400" kern="1200">
          <a:solidFill>
            <a:schemeClr val="tx1"/>
          </a:solidFill>
          <a:latin typeface="+mn-lt"/>
          <a:ea typeface="+mn-ea"/>
          <a:cs typeface="+mn-cs"/>
        </a:defRPr>
      </a:lvl7pPr>
      <a:lvl8pPr marL="4267200" algn="l" defTabSz="608965" rtl="0" eaLnBrk="1" latinLnBrk="0" hangingPunct="1">
        <a:defRPr sz="2400" kern="1200">
          <a:solidFill>
            <a:schemeClr val="tx1"/>
          </a:solidFill>
          <a:latin typeface="+mn-lt"/>
          <a:ea typeface="+mn-ea"/>
          <a:cs typeface="+mn-cs"/>
        </a:defRPr>
      </a:lvl8pPr>
      <a:lvl9pPr marL="4876800" algn="l" defTabSz="608965"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5.xml"/><Relationship Id="rId5" Type="http://schemas.openxmlformats.org/officeDocument/2006/relationships/image" Target="../media/image17.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5.xml"/><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5.xml"/><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5.xml"/><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5.xml"/><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5.xml"/><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9.xml"/><Relationship Id="rId1" Type="http://schemas.openxmlformats.org/officeDocument/2006/relationships/slideLayout" Target="../slideLayouts/slideLayout5.xml"/><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0.xml"/><Relationship Id="rId1" Type="http://schemas.openxmlformats.org/officeDocument/2006/relationships/slideLayout" Target="../slideLayouts/slideLayout5.xml"/><Relationship Id="rId5" Type="http://schemas.openxmlformats.org/officeDocument/2006/relationships/image" Target="../media/image35.png"/><Relationship Id="rId4" Type="http://schemas.openxmlformats.org/officeDocument/2006/relationships/image" Target="../media/image34.png"/></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2.xml"/><Relationship Id="rId1" Type="http://schemas.openxmlformats.org/officeDocument/2006/relationships/slideLayout" Target="../slideLayouts/slideLayout5.xml"/><Relationship Id="rId4" Type="http://schemas.openxmlformats.org/officeDocument/2006/relationships/image" Target="../media/image38.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5.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副标题 1"/>
          <p:cNvSpPr>
            <a:spLocks noGrp="1"/>
          </p:cNvSpPr>
          <p:nvPr>
            <p:ph type="subTitle" idx="1"/>
          </p:nvPr>
        </p:nvSpPr>
        <p:spPr>
          <a:xfrm>
            <a:off x="0" y="5013198"/>
            <a:ext cx="11924270" cy="1363622"/>
          </a:xfrm>
        </p:spPr>
        <p:txBody>
          <a:bodyPr>
            <a:normAutofit/>
          </a:bodyPr>
          <a:lstStyle/>
          <a:p>
            <a:pPr algn="ctr"/>
            <a:endParaRPr lang="en-US" altLang="zh-CN" sz="2400" dirty="0">
              <a:solidFill>
                <a:schemeClr val="bg1"/>
              </a:solidFill>
            </a:endParaRPr>
          </a:p>
          <a:p>
            <a:pPr algn="ctr"/>
            <a:r>
              <a:rPr lang="zh-CN" altLang="en-US" sz="2400" dirty="0">
                <a:solidFill>
                  <a:schemeClr val="bg1"/>
                </a:solidFill>
              </a:rPr>
              <a:t>第十二组：分享人：</a:t>
            </a:r>
            <a:endParaRPr lang="en-US" altLang="zh-CN" sz="2400" dirty="0">
              <a:solidFill>
                <a:schemeClr val="bg1"/>
              </a:solidFill>
            </a:endParaRPr>
          </a:p>
        </p:txBody>
      </p:sp>
      <p:sp>
        <p:nvSpPr>
          <p:cNvPr id="3" name="标题 2"/>
          <p:cNvSpPr>
            <a:spLocks noGrp="1"/>
          </p:cNvSpPr>
          <p:nvPr>
            <p:ph type="ctrTitle"/>
          </p:nvPr>
        </p:nvSpPr>
        <p:spPr>
          <a:xfrm>
            <a:off x="1310641" y="1728280"/>
            <a:ext cx="9337040" cy="1179511"/>
          </a:xfrm>
        </p:spPr>
        <p:txBody>
          <a:bodyPr/>
          <a:lstStyle/>
          <a:p>
            <a:pPr algn="ctr"/>
            <a:r>
              <a:rPr lang="en-US" dirty="0"/>
              <a:t>Microservices</a:t>
            </a:r>
            <a:r>
              <a:rPr lang="zh-CN" altLang="en-US" dirty="0"/>
              <a:t> </a:t>
            </a:r>
            <a:r>
              <a:rPr lang="en-US" altLang="zh-CN" dirty="0"/>
              <a:t>for the</a:t>
            </a:r>
            <a:r>
              <a:rPr lang="zh-CN" altLang="en-US" dirty="0"/>
              <a:t> </a:t>
            </a:r>
            <a:r>
              <a:rPr lang="en-US" altLang="zh-CN" dirty="0"/>
              <a:t>Enterprise </a:t>
            </a:r>
            <a:br>
              <a:rPr lang="en-US" altLang="zh-CN" dirty="0"/>
            </a:br>
            <a:r>
              <a:rPr lang="en-US" altLang="zh-CN" sz="3200" dirty="0"/>
              <a:t>– Ch12: Securing Microservices</a:t>
            </a:r>
            <a:endParaRPr lang="zh-CN" altLang="en-US" dirty="0"/>
          </a:p>
        </p:txBody>
      </p:sp>
      <p:sp>
        <p:nvSpPr>
          <p:cNvPr id="4" name="标题 2">
            <a:extLst>
              <a:ext uri="{FF2B5EF4-FFF2-40B4-BE49-F238E27FC236}">
                <a16:creationId xmlns:a16="http://schemas.microsoft.com/office/drawing/2014/main" id="{A9A96F8E-254F-CF46-A2B1-241346CCDAAE}"/>
              </a:ext>
            </a:extLst>
          </p:cNvPr>
          <p:cNvSpPr txBox="1">
            <a:spLocks/>
          </p:cNvSpPr>
          <p:nvPr/>
        </p:nvSpPr>
        <p:spPr bwMode="auto">
          <a:xfrm>
            <a:off x="1310641" y="3684840"/>
            <a:ext cx="9337040" cy="852090"/>
          </a:xfrm>
          <a:prstGeom prst="rect">
            <a:avLst/>
          </a:prstGeom>
          <a:noFill/>
          <a:ln w="9525">
            <a:noFill/>
            <a:miter lim="800000"/>
          </a:ln>
        </p:spPr>
        <p:txBody>
          <a:bodyPr vert="horz" wrap="square" lIns="0" tIns="0" rIns="0" bIns="0" numCol="1" anchor="t" anchorCtr="0" compatLnSpc="1">
            <a:noAutofit/>
          </a:bodyPr>
          <a:lstStyle>
            <a:lvl1pPr algn="l" defTabSz="608965" rtl="0" eaLnBrk="1" fontAlgn="base" hangingPunct="1">
              <a:spcBef>
                <a:spcPct val="0"/>
              </a:spcBef>
              <a:spcAft>
                <a:spcPct val="0"/>
              </a:spcAft>
              <a:defRPr kumimoji="1" lang="zh-CN" altLang="en-US" sz="4000" b="0" i="0" kern="1200" dirty="0">
                <a:solidFill>
                  <a:schemeClr val="bg1"/>
                </a:solidFill>
                <a:latin typeface="+mn-lt"/>
                <a:ea typeface="微软雅黑" panose="020B0503020204020204" charset="-122"/>
                <a:cs typeface="+mn-cs"/>
              </a:defRPr>
            </a:lvl1pPr>
            <a:lvl2pPr algn="l" defTabSz="608965" rtl="0" eaLnBrk="1" fontAlgn="base" hangingPunct="1">
              <a:spcBef>
                <a:spcPct val="0"/>
              </a:spcBef>
              <a:spcAft>
                <a:spcPct val="0"/>
              </a:spcAft>
              <a:defRPr kumimoji="1" sz="3200">
                <a:solidFill>
                  <a:schemeClr val="tx1"/>
                </a:solidFill>
                <a:latin typeface="Calibri" panose="020F0502020204030204" pitchFamily="34" charset="0"/>
                <a:ea typeface="微软雅黑" panose="020B0503020204020204" charset="-122"/>
              </a:defRPr>
            </a:lvl2pPr>
            <a:lvl3pPr algn="l" defTabSz="608965" rtl="0" eaLnBrk="1" fontAlgn="base" hangingPunct="1">
              <a:spcBef>
                <a:spcPct val="0"/>
              </a:spcBef>
              <a:spcAft>
                <a:spcPct val="0"/>
              </a:spcAft>
              <a:defRPr kumimoji="1" sz="3200">
                <a:solidFill>
                  <a:schemeClr val="tx1"/>
                </a:solidFill>
                <a:latin typeface="Calibri" panose="020F0502020204030204" pitchFamily="34" charset="0"/>
                <a:ea typeface="微软雅黑" panose="020B0503020204020204" charset="-122"/>
              </a:defRPr>
            </a:lvl3pPr>
            <a:lvl4pPr algn="l" defTabSz="608965" rtl="0" eaLnBrk="1" fontAlgn="base" hangingPunct="1">
              <a:spcBef>
                <a:spcPct val="0"/>
              </a:spcBef>
              <a:spcAft>
                <a:spcPct val="0"/>
              </a:spcAft>
              <a:defRPr kumimoji="1" sz="3200">
                <a:solidFill>
                  <a:schemeClr val="tx1"/>
                </a:solidFill>
                <a:latin typeface="Calibri" panose="020F0502020204030204" pitchFamily="34" charset="0"/>
                <a:ea typeface="微软雅黑" panose="020B0503020204020204" charset="-122"/>
              </a:defRPr>
            </a:lvl4pPr>
            <a:lvl5pPr algn="l" defTabSz="608965" rtl="0" eaLnBrk="1" fontAlgn="base" hangingPunct="1">
              <a:spcBef>
                <a:spcPct val="0"/>
              </a:spcBef>
              <a:spcAft>
                <a:spcPct val="0"/>
              </a:spcAft>
              <a:defRPr kumimoji="1" sz="3200">
                <a:solidFill>
                  <a:schemeClr val="tx1"/>
                </a:solidFill>
                <a:latin typeface="Calibri" panose="020F0502020204030204" pitchFamily="34" charset="0"/>
                <a:ea typeface="微软雅黑" panose="020B0503020204020204" charset="-122"/>
              </a:defRPr>
            </a:lvl5pPr>
            <a:lvl6pPr marL="609600" algn="l" defTabSz="608965" rtl="0" eaLnBrk="1" fontAlgn="base" hangingPunct="1">
              <a:spcBef>
                <a:spcPct val="0"/>
              </a:spcBef>
              <a:spcAft>
                <a:spcPct val="0"/>
              </a:spcAft>
              <a:defRPr kumimoji="1" sz="3200">
                <a:solidFill>
                  <a:schemeClr val="tx1"/>
                </a:solidFill>
                <a:latin typeface="Calibri" panose="020F0502020204030204" pitchFamily="34" charset="0"/>
                <a:ea typeface="微软雅黑" panose="020B0503020204020204" charset="-122"/>
              </a:defRPr>
            </a:lvl6pPr>
            <a:lvl7pPr marL="1219200" algn="l" defTabSz="608965" rtl="0" eaLnBrk="1" fontAlgn="base" hangingPunct="1">
              <a:spcBef>
                <a:spcPct val="0"/>
              </a:spcBef>
              <a:spcAft>
                <a:spcPct val="0"/>
              </a:spcAft>
              <a:defRPr kumimoji="1" sz="3200">
                <a:solidFill>
                  <a:schemeClr val="tx1"/>
                </a:solidFill>
                <a:latin typeface="Calibri" panose="020F0502020204030204" pitchFamily="34" charset="0"/>
                <a:ea typeface="微软雅黑" panose="020B0503020204020204" charset="-122"/>
              </a:defRPr>
            </a:lvl7pPr>
            <a:lvl8pPr marL="1828800" algn="l" defTabSz="608965" rtl="0" eaLnBrk="1" fontAlgn="base" hangingPunct="1">
              <a:spcBef>
                <a:spcPct val="0"/>
              </a:spcBef>
              <a:spcAft>
                <a:spcPct val="0"/>
              </a:spcAft>
              <a:defRPr kumimoji="1" sz="3200">
                <a:solidFill>
                  <a:schemeClr val="tx1"/>
                </a:solidFill>
                <a:latin typeface="Calibri" panose="020F0502020204030204" pitchFamily="34" charset="0"/>
                <a:ea typeface="微软雅黑" panose="020B0503020204020204" charset="-122"/>
              </a:defRPr>
            </a:lvl8pPr>
            <a:lvl9pPr marL="2438400" algn="l" defTabSz="608965" rtl="0" eaLnBrk="1" fontAlgn="base" hangingPunct="1">
              <a:spcBef>
                <a:spcPct val="0"/>
              </a:spcBef>
              <a:spcAft>
                <a:spcPct val="0"/>
              </a:spcAft>
              <a:defRPr kumimoji="1" sz="3200">
                <a:solidFill>
                  <a:schemeClr val="tx1"/>
                </a:solidFill>
                <a:latin typeface="Calibri" panose="020F0502020204030204" pitchFamily="34" charset="0"/>
                <a:ea typeface="微软雅黑" panose="020B0503020204020204" charset="-122"/>
              </a:defRPr>
            </a:lvl9pPr>
          </a:lstStyle>
          <a:p>
            <a:pPr algn="ctr"/>
            <a:r>
              <a:rPr lang="zh-CN" altLang="en-US" dirty="0"/>
              <a:t>基于</a:t>
            </a:r>
            <a:r>
              <a:rPr lang="en-US" altLang="zh-CN" dirty="0"/>
              <a:t>JWT</a:t>
            </a:r>
            <a:r>
              <a:rPr lang="zh-CN" altLang="en-US" dirty="0"/>
              <a:t>的轻量级权限认证框架分享</a:t>
            </a:r>
            <a:endParaRPr lang="en-US" altLang="zh-CN" sz="44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44DB197-6AAD-2441-B0BA-E4C2161EA07F}"/>
              </a:ext>
            </a:extLst>
          </p:cNvPr>
          <p:cNvSpPr>
            <a:spLocks noGrp="1"/>
          </p:cNvSpPr>
          <p:nvPr>
            <p:ph type="title"/>
          </p:nvPr>
        </p:nvSpPr>
        <p:spPr/>
        <p:txBody>
          <a:bodyPr/>
          <a:lstStyle/>
          <a:p>
            <a:r>
              <a:rPr lang="en-US" altLang="zh-CN" b="1" i="1" dirty="0"/>
              <a:t>2-3</a:t>
            </a:r>
            <a:r>
              <a:rPr lang="en-US" altLang="en-US" b="1" i="1" dirty="0"/>
              <a:t> 权限认证基础</a:t>
            </a:r>
            <a:r>
              <a:rPr lang="en-US" altLang="zh-CN" b="1" i="1" dirty="0"/>
              <a:t>-</a:t>
            </a:r>
            <a:r>
              <a:rPr lang="en-US" altLang="en-US" b="1" i="1" dirty="0"/>
              <a:t>结果验证</a:t>
            </a:r>
            <a:endParaRPr lang="en-US" b="1" i="1" dirty="0"/>
          </a:p>
        </p:txBody>
      </p:sp>
      <p:sp>
        <p:nvSpPr>
          <p:cNvPr id="6" name="文本框 5">
            <a:extLst>
              <a:ext uri="{FF2B5EF4-FFF2-40B4-BE49-F238E27FC236}">
                <a16:creationId xmlns:a16="http://schemas.microsoft.com/office/drawing/2014/main" id="{66378F0C-E400-DB3D-003C-12BE9BE6783E}"/>
              </a:ext>
            </a:extLst>
          </p:cNvPr>
          <p:cNvSpPr txBox="1"/>
          <p:nvPr/>
        </p:nvSpPr>
        <p:spPr>
          <a:xfrm>
            <a:off x="976184" y="3200400"/>
            <a:ext cx="0" cy="0"/>
          </a:xfrm>
          <a:prstGeom prst="rect">
            <a:avLst/>
          </a:prstGeom>
        </p:spPr>
        <p:txBody>
          <a:bodyPr vert="horz" wrap="none" lIns="0" tIns="0" rIns="0" bIns="0" rtlCol="0" anchor="t">
            <a:noAutofit/>
          </a:bodyPr>
          <a:lstStyle/>
          <a:p>
            <a:endParaRPr kumimoji="1" lang="zh-CN" altLang="en-US" dirty="0"/>
          </a:p>
        </p:txBody>
      </p:sp>
      <p:sp>
        <p:nvSpPr>
          <p:cNvPr id="2" name="矩形 1">
            <a:extLst>
              <a:ext uri="{FF2B5EF4-FFF2-40B4-BE49-F238E27FC236}">
                <a16:creationId xmlns:a16="http://schemas.microsoft.com/office/drawing/2014/main" id="{5EF55427-0B37-F70B-31F9-E42627E69D88}"/>
              </a:ext>
            </a:extLst>
          </p:cNvPr>
          <p:cNvSpPr/>
          <p:nvPr/>
        </p:nvSpPr>
        <p:spPr>
          <a:xfrm>
            <a:off x="383272" y="6067320"/>
            <a:ext cx="5416064" cy="338554"/>
          </a:xfrm>
          <a:prstGeom prst="rect">
            <a:avLst/>
          </a:prstGeom>
        </p:spPr>
        <p:txBody>
          <a:bodyPr wrap="square">
            <a:spAutoFit/>
          </a:bodyPr>
          <a:lstStyle/>
          <a:p>
            <a:r>
              <a:rPr lang="zh-CN" altLang="en-US" sz="1600" dirty="0">
                <a:solidFill>
                  <a:schemeClr val="bg1"/>
                </a:solidFill>
              </a:rPr>
              <a:t>未携带</a:t>
            </a:r>
            <a:r>
              <a:rPr lang="en-US" altLang="zh-CN" sz="1600" dirty="0">
                <a:solidFill>
                  <a:schemeClr val="bg1"/>
                </a:solidFill>
              </a:rPr>
              <a:t>Token/</a:t>
            </a:r>
            <a:r>
              <a:rPr lang="zh-CN" altLang="en-US" sz="1600" dirty="0">
                <a:solidFill>
                  <a:schemeClr val="bg1"/>
                </a:solidFill>
              </a:rPr>
              <a:t>错误</a:t>
            </a:r>
            <a:r>
              <a:rPr lang="en-US" altLang="zh-CN" sz="1600" dirty="0">
                <a:solidFill>
                  <a:schemeClr val="bg1"/>
                </a:solidFill>
              </a:rPr>
              <a:t>Token</a:t>
            </a:r>
            <a:endParaRPr lang="zh-CN" altLang="en-US" sz="1600" dirty="0">
              <a:solidFill>
                <a:schemeClr val="bg1"/>
              </a:solidFill>
            </a:endParaRPr>
          </a:p>
        </p:txBody>
      </p:sp>
      <p:sp>
        <p:nvSpPr>
          <p:cNvPr id="10" name="矩形 9">
            <a:extLst>
              <a:ext uri="{FF2B5EF4-FFF2-40B4-BE49-F238E27FC236}">
                <a16:creationId xmlns:a16="http://schemas.microsoft.com/office/drawing/2014/main" id="{BCBC9396-1CF9-FD1A-FEAF-9ECF166FB556}"/>
              </a:ext>
            </a:extLst>
          </p:cNvPr>
          <p:cNvSpPr/>
          <p:nvPr/>
        </p:nvSpPr>
        <p:spPr>
          <a:xfrm>
            <a:off x="6392664" y="3653353"/>
            <a:ext cx="5416064" cy="338554"/>
          </a:xfrm>
          <a:prstGeom prst="rect">
            <a:avLst/>
          </a:prstGeom>
        </p:spPr>
        <p:txBody>
          <a:bodyPr wrap="square">
            <a:spAutoFit/>
          </a:bodyPr>
          <a:lstStyle/>
          <a:p>
            <a:r>
              <a:rPr lang="zh-CN" altLang="en-US" sz="1600" dirty="0">
                <a:solidFill>
                  <a:schemeClr val="bg1"/>
                </a:solidFill>
              </a:rPr>
              <a:t>携带正确</a:t>
            </a:r>
            <a:r>
              <a:rPr lang="en-US" altLang="zh-CN" sz="1600" dirty="0">
                <a:solidFill>
                  <a:schemeClr val="bg1"/>
                </a:solidFill>
              </a:rPr>
              <a:t>Token</a:t>
            </a:r>
            <a:endParaRPr lang="zh-CN" altLang="en-US" sz="1600" dirty="0">
              <a:solidFill>
                <a:schemeClr val="bg1"/>
              </a:solidFill>
            </a:endParaRPr>
          </a:p>
        </p:txBody>
      </p:sp>
      <p:pic>
        <p:nvPicPr>
          <p:cNvPr id="3" name="图片 2">
            <a:extLst>
              <a:ext uri="{FF2B5EF4-FFF2-40B4-BE49-F238E27FC236}">
                <a16:creationId xmlns:a16="http://schemas.microsoft.com/office/drawing/2014/main" id="{6B960186-D343-8C77-F2F9-A2BB71D6DFE0}"/>
              </a:ext>
            </a:extLst>
          </p:cNvPr>
          <p:cNvPicPr>
            <a:picLocks noChangeAspect="1"/>
          </p:cNvPicPr>
          <p:nvPr/>
        </p:nvPicPr>
        <p:blipFill>
          <a:blip r:embed="rId3"/>
          <a:stretch>
            <a:fillRect/>
          </a:stretch>
        </p:blipFill>
        <p:spPr>
          <a:xfrm>
            <a:off x="383272" y="3632642"/>
            <a:ext cx="4913141" cy="2305138"/>
          </a:xfrm>
          <a:prstGeom prst="rect">
            <a:avLst/>
          </a:prstGeom>
        </p:spPr>
      </p:pic>
      <p:pic>
        <p:nvPicPr>
          <p:cNvPr id="5" name="图片 4">
            <a:extLst>
              <a:ext uri="{FF2B5EF4-FFF2-40B4-BE49-F238E27FC236}">
                <a16:creationId xmlns:a16="http://schemas.microsoft.com/office/drawing/2014/main" id="{6DCAC6DB-C5CB-AAE0-5F01-A56F7CB29789}"/>
              </a:ext>
            </a:extLst>
          </p:cNvPr>
          <p:cNvPicPr>
            <a:picLocks noChangeAspect="1"/>
          </p:cNvPicPr>
          <p:nvPr/>
        </p:nvPicPr>
        <p:blipFill>
          <a:blip r:embed="rId4"/>
          <a:stretch>
            <a:fillRect/>
          </a:stretch>
        </p:blipFill>
        <p:spPr>
          <a:xfrm>
            <a:off x="6504279" y="1234622"/>
            <a:ext cx="5192835" cy="2398020"/>
          </a:xfrm>
          <a:prstGeom prst="rect">
            <a:avLst/>
          </a:prstGeom>
        </p:spPr>
      </p:pic>
      <p:pic>
        <p:nvPicPr>
          <p:cNvPr id="7" name="图片 6">
            <a:extLst>
              <a:ext uri="{FF2B5EF4-FFF2-40B4-BE49-F238E27FC236}">
                <a16:creationId xmlns:a16="http://schemas.microsoft.com/office/drawing/2014/main" id="{86EBC8EB-886F-8FE5-AD7F-3585C8073A6F}"/>
              </a:ext>
            </a:extLst>
          </p:cNvPr>
          <p:cNvPicPr>
            <a:picLocks noChangeAspect="1"/>
          </p:cNvPicPr>
          <p:nvPr/>
        </p:nvPicPr>
        <p:blipFill>
          <a:blip r:embed="rId5"/>
          <a:stretch>
            <a:fillRect/>
          </a:stretch>
        </p:blipFill>
        <p:spPr>
          <a:xfrm>
            <a:off x="393645" y="1234622"/>
            <a:ext cx="4913141" cy="2268480"/>
          </a:xfrm>
          <a:prstGeom prst="rect">
            <a:avLst/>
          </a:prstGeom>
        </p:spPr>
      </p:pic>
    </p:spTree>
    <p:extLst>
      <p:ext uri="{BB962C8B-B14F-4D97-AF65-F5344CB8AC3E}">
        <p14:creationId xmlns:p14="http://schemas.microsoft.com/office/powerpoint/2010/main" val="15014725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44DB197-6AAD-2441-B0BA-E4C2161EA07F}"/>
              </a:ext>
            </a:extLst>
          </p:cNvPr>
          <p:cNvSpPr>
            <a:spLocks noGrp="1"/>
          </p:cNvSpPr>
          <p:nvPr>
            <p:ph type="title"/>
          </p:nvPr>
        </p:nvSpPr>
        <p:spPr/>
        <p:txBody>
          <a:bodyPr/>
          <a:lstStyle/>
          <a:p>
            <a:r>
              <a:rPr lang="en-US" altLang="zh-CN" b="1" i="1" dirty="0"/>
              <a:t>3-1</a:t>
            </a:r>
            <a:r>
              <a:rPr lang="en-US" altLang="en-US" b="1" i="1" dirty="0"/>
              <a:t> 多角色验证</a:t>
            </a:r>
            <a:endParaRPr lang="en-US" b="1" i="1" dirty="0"/>
          </a:p>
        </p:txBody>
      </p:sp>
      <p:sp>
        <p:nvSpPr>
          <p:cNvPr id="6" name="文本框 5">
            <a:extLst>
              <a:ext uri="{FF2B5EF4-FFF2-40B4-BE49-F238E27FC236}">
                <a16:creationId xmlns:a16="http://schemas.microsoft.com/office/drawing/2014/main" id="{66378F0C-E400-DB3D-003C-12BE9BE6783E}"/>
              </a:ext>
            </a:extLst>
          </p:cNvPr>
          <p:cNvSpPr txBox="1"/>
          <p:nvPr/>
        </p:nvSpPr>
        <p:spPr>
          <a:xfrm>
            <a:off x="976184" y="3200400"/>
            <a:ext cx="0" cy="0"/>
          </a:xfrm>
          <a:prstGeom prst="rect">
            <a:avLst/>
          </a:prstGeom>
        </p:spPr>
        <p:txBody>
          <a:bodyPr vert="horz" wrap="none" lIns="0" tIns="0" rIns="0" bIns="0" rtlCol="0" anchor="t">
            <a:noAutofit/>
          </a:bodyPr>
          <a:lstStyle/>
          <a:p>
            <a:endParaRPr kumimoji="1" lang="zh-CN" altLang="en-US" dirty="0"/>
          </a:p>
        </p:txBody>
      </p:sp>
      <p:pic>
        <p:nvPicPr>
          <p:cNvPr id="5" name="图片 4">
            <a:extLst>
              <a:ext uri="{FF2B5EF4-FFF2-40B4-BE49-F238E27FC236}">
                <a16:creationId xmlns:a16="http://schemas.microsoft.com/office/drawing/2014/main" id="{7323683C-E832-FCF9-A036-BE2A1CFC242E}"/>
              </a:ext>
            </a:extLst>
          </p:cNvPr>
          <p:cNvPicPr>
            <a:picLocks noChangeAspect="1"/>
          </p:cNvPicPr>
          <p:nvPr/>
        </p:nvPicPr>
        <p:blipFill>
          <a:blip r:embed="rId3"/>
          <a:stretch>
            <a:fillRect/>
          </a:stretch>
        </p:blipFill>
        <p:spPr>
          <a:xfrm>
            <a:off x="448184" y="1590222"/>
            <a:ext cx="7772400" cy="4031172"/>
          </a:xfrm>
          <a:prstGeom prst="rect">
            <a:avLst/>
          </a:prstGeom>
        </p:spPr>
      </p:pic>
      <p:sp>
        <p:nvSpPr>
          <p:cNvPr id="7" name="Content Placeholder 2">
            <a:extLst>
              <a:ext uri="{FF2B5EF4-FFF2-40B4-BE49-F238E27FC236}">
                <a16:creationId xmlns:a16="http://schemas.microsoft.com/office/drawing/2014/main" id="{FCBD47FE-5591-FEEA-37E3-C5FAF641092B}"/>
              </a:ext>
            </a:extLst>
          </p:cNvPr>
          <p:cNvSpPr txBox="1">
            <a:spLocks/>
          </p:cNvSpPr>
          <p:nvPr/>
        </p:nvSpPr>
        <p:spPr bwMode="auto">
          <a:xfrm>
            <a:off x="8769225" y="1416413"/>
            <a:ext cx="4228668" cy="4445818"/>
          </a:xfrm>
          <a:prstGeom prst="rect">
            <a:avLst/>
          </a:prstGeom>
          <a:noFill/>
          <a:ln w="9525">
            <a:noFill/>
            <a:miter lim="800000"/>
          </a:ln>
        </p:spPr>
        <p:txBody>
          <a:bodyPr vert="horz" wrap="square" lIns="0" tIns="0" rIns="0" bIns="0" numCol="1" rtlCol="0" anchor="t" anchorCtr="0" compatLnSpc="1">
            <a:noAutofit/>
          </a:bodyPr>
          <a:lstStyle>
            <a:lvl1pPr marL="0" marR="0" indent="0" algn="l" defTabSz="608965" rtl="0" eaLnBrk="1" fontAlgn="auto" latinLnBrk="0" hangingPunct="1">
              <a:lnSpc>
                <a:spcPct val="120000"/>
              </a:lnSpc>
              <a:spcBef>
                <a:spcPct val="0"/>
              </a:spcBef>
              <a:spcAft>
                <a:spcPts val="0"/>
              </a:spcAft>
              <a:buClrTx/>
              <a:buSzTx/>
              <a:buFont typeface="Arial" panose="020B0604020202020204"/>
              <a:buNone/>
              <a:defRPr kumimoji="1" lang="zh-CN" altLang="en-US" sz="2400" kern="1200">
                <a:solidFill>
                  <a:schemeClr val="bg1">
                    <a:lumMod val="95000"/>
                  </a:schemeClr>
                </a:solidFill>
                <a:latin typeface="+mn-lt"/>
                <a:ea typeface="微软雅黑" panose="020B0503020204020204" charset="-122"/>
                <a:cs typeface="+mn-cs"/>
              </a:defRPr>
            </a:lvl1pPr>
            <a:lvl2pPr marL="990600" indent="-381000" algn="l" defTabSz="608965" rtl="0" eaLnBrk="1" fontAlgn="base" hangingPunct="1">
              <a:lnSpc>
                <a:spcPct val="120000"/>
              </a:lnSpc>
              <a:spcBef>
                <a:spcPct val="20000"/>
              </a:spcBef>
              <a:spcAft>
                <a:spcPct val="0"/>
              </a:spcAft>
              <a:buFont typeface="Arial" panose="020B0604020202020204" pitchFamily="34" charset="0"/>
              <a:buChar char="–"/>
              <a:defRPr kumimoji="1" lang="zh-CN" altLang="en-US" sz="1865" b="0" i="0" kern="1200" dirty="0" smtClean="0">
                <a:solidFill>
                  <a:srgbClr val="404040"/>
                </a:solidFill>
                <a:latin typeface="+mn-lt"/>
                <a:ea typeface="微软雅黑" panose="020B0503020204020204" charset="-122"/>
                <a:cs typeface="+mn-cs"/>
              </a:defRPr>
            </a:lvl2pPr>
            <a:lvl3pPr marL="1524000" indent="-304800" algn="l" defTabSz="608965" rtl="0" eaLnBrk="1" fontAlgn="base" hangingPunct="1">
              <a:lnSpc>
                <a:spcPct val="120000"/>
              </a:lnSpc>
              <a:spcBef>
                <a:spcPct val="20000"/>
              </a:spcBef>
              <a:spcAft>
                <a:spcPct val="0"/>
              </a:spcAft>
              <a:buFont typeface="Arial" panose="020B0604020202020204" pitchFamily="34" charset="0"/>
              <a:buChar char="•"/>
              <a:defRPr sz="2135" kern="1200">
                <a:solidFill>
                  <a:schemeClr val="tx1">
                    <a:lumMod val="75000"/>
                    <a:lumOff val="25000"/>
                  </a:schemeClr>
                </a:solidFill>
                <a:latin typeface="+mn-lt"/>
                <a:ea typeface="微软雅黑" panose="020B0503020204020204" charset="-122"/>
                <a:cs typeface="+mn-cs"/>
              </a:defRPr>
            </a:lvl3pPr>
            <a:lvl4pPr marL="2133600" indent="-304800" algn="l" defTabSz="608965" rtl="0" eaLnBrk="1" fontAlgn="base" hangingPunct="1">
              <a:lnSpc>
                <a:spcPct val="120000"/>
              </a:lnSpc>
              <a:spcBef>
                <a:spcPct val="20000"/>
              </a:spcBef>
              <a:spcAft>
                <a:spcPct val="0"/>
              </a:spcAft>
              <a:buFont typeface="Arial" panose="020B0604020202020204" pitchFamily="34" charset="0"/>
              <a:buChar char="–"/>
              <a:defRPr sz="1865" kern="1200">
                <a:solidFill>
                  <a:schemeClr val="tx1">
                    <a:lumMod val="75000"/>
                    <a:lumOff val="25000"/>
                  </a:schemeClr>
                </a:solidFill>
                <a:latin typeface="+mn-lt"/>
                <a:ea typeface="微软雅黑" panose="020B0503020204020204" charset="-122"/>
                <a:cs typeface="+mn-cs"/>
              </a:defRPr>
            </a:lvl4pPr>
            <a:lvl5pPr marL="2743200" indent="-304800" algn="l" defTabSz="608965" rtl="0" eaLnBrk="1" fontAlgn="base" hangingPunct="1">
              <a:lnSpc>
                <a:spcPct val="120000"/>
              </a:lnSpc>
              <a:spcBef>
                <a:spcPct val="20000"/>
              </a:spcBef>
              <a:spcAft>
                <a:spcPct val="0"/>
              </a:spcAft>
              <a:buFont typeface="Arial" panose="020B0604020202020204" pitchFamily="34" charset="0"/>
              <a:buChar char="»"/>
              <a:defRPr sz="1600" kern="1200">
                <a:solidFill>
                  <a:schemeClr val="tx1">
                    <a:lumMod val="75000"/>
                    <a:lumOff val="25000"/>
                  </a:schemeClr>
                </a:solidFill>
                <a:latin typeface="+mn-lt"/>
                <a:ea typeface="微软雅黑" panose="020B0503020204020204" charset="-122"/>
                <a:cs typeface="+mn-cs"/>
              </a:defRPr>
            </a:lvl5pPr>
            <a:lvl6pPr marL="3352800" indent="-304800" algn="l" defTabSz="608965" rtl="0" eaLnBrk="1" latinLnBrk="0" hangingPunct="1">
              <a:spcBef>
                <a:spcPct val="20000"/>
              </a:spcBef>
              <a:buFont typeface="Arial" panose="020B0604020202020204"/>
              <a:buChar char="•"/>
              <a:defRPr sz="2665" kern="1200">
                <a:solidFill>
                  <a:schemeClr val="tx1"/>
                </a:solidFill>
                <a:latin typeface="+mn-lt"/>
                <a:ea typeface="+mn-ea"/>
                <a:cs typeface="+mn-cs"/>
              </a:defRPr>
            </a:lvl6pPr>
            <a:lvl7pPr marL="3962400" indent="-304800" algn="l" defTabSz="608965" rtl="0" eaLnBrk="1" latinLnBrk="0" hangingPunct="1">
              <a:spcBef>
                <a:spcPct val="20000"/>
              </a:spcBef>
              <a:buFont typeface="Arial" panose="020B0604020202020204"/>
              <a:buChar char="•"/>
              <a:defRPr sz="2665" kern="1200">
                <a:solidFill>
                  <a:schemeClr val="tx1"/>
                </a:solidFill>
                <a:latin typeface="+mn-lt"/>
                <a:ea typeface="+mn-ea"/>
                <a:cs typeface="+mn-cs"/>
              </a:defRPr>
            </a:lvl7pPr>
            <a:lvl8pPr marL="4572000" indent="-304800" algn="l" defTabSz="608965" rtl="0" eaLnBrk="1" latinLnBrk="0" hangingPunct="1">
              <a:spcBef>
                <a:spcPct val="20000"/>
              </a:spcBef>
              <a:buFont typeface="Arial" panose="020B0604020202020204"/>
              <a:buChar char="•"/>
              <a:defRPr sz="2665" kern="1200">
                <a:solidFill>
                  <a:schemeClr val="tx1"/>
                </a:solidFill>
                <a:latin typeface="+mn-lt"/>
                <a:ea typeface="+mn-ea"/>
                <a:cs typeface="+mn-cs"/>
              </a:defRPr>
            </a:lvl8pPr>
            <a:lvl9pPr marL="5181600" indent="-304800" algn="l" defTabSz="608965" rtl="0" eaLnBrk="1" latinLnBrk="0" hangingPunct="1">
              <a:spcBef>
                <a:spcPct val="20000"/>
              </a:spcBef>
              <a:buFont typeface="Arial" panose="020B0604020202020204"/>
              <a:buChar char="•"/>
              <a:defRPr sz="2665" kern="1200">
                <a:solidFill>
                  <a:schemeClr val="tx1"/>
                </a:solidFill>
                <a:latin typeface="+mn-lt"/>
                <a:ea typeface="+mn-ea"/>
                <a:cs typeface="+mn-cs"/>
              </a:defRPr>
            </a:lvl9pPr>
          </a:lstStyle>
          <a:p>
            <a:r>
              <a:rPr lang="zh-CN" altLang="en-US" dirty="0"/>
              <a:t>实现功能</a:t>
            </a:r>
          </a:p>
          <a:p>
            <a:pPr marL="285750" indent="-285750">
              <a:buFont typeface="Wingdings" pitchFamily="2" charset="2"/>
              <a:buChar char="l"/>
            </a:pPr>
            <a:r>
              <a:rPr lang="zh-CN" altLang="en" dirty="0">
                <a:solidFill>
                  <a:schemeClr val="accent6"/>
                </a:solidFill>
              </a:rPr>
              <a:t>拦截</a:t>
            </a:r>
            <a:r>
              <a:rPr lang="zh-CN" altLang="en-US" dirty="0">
                <a:solidFill>
                  <a:schemeClr val="accent6"/>
                </a:solidFill>
              </a:rPr>
              <a:t>特定请求</a:t>
            </a:r>
            <a:endParaRPr lang="en" altLang="zh-CN" dirty="0">
              <a:solidFill>
                <a:schemeClr val="accent6"/>
              </a:solidFill>
            </a:endParaRPr>
          </a:p>
          <a:p>
            <a:pPr marL="285750" indent="-285750">
              <a:buFont typeface="Wingdings" pitchFamily="2" charset="2"/>
              <a:buChar char="l"/>
            </a:pPr>
            <a:r>
              <a:rPr lang="en-US" altLang="zh-CN" dirty="0">
                <a:solidFill>
                  <a:schemeClr val="accent6"/>
                </a:solidFill>
              </a:rPr>
              <a:t>Token</a:t>
            </a:r>
            <a:r>
              <a:rPr lang="zh-CN" altLang="en-US" dirty="0">
                <a:solidFill>
                  <a:schemeClr val="accent6"/>
                </a:solidFill>
              </a:rPr>
              <a:t>动态生成</a:t>
            </a:r>
            <a:endParaRPr lang="en-US" altLang="zh-CN" dirty="0">
              <a:solidFill>
                <a:schemeClr val="accent6"/>
              </a:solidFill>
            </a:endParaRPr>
          </a:p>
          <a:p>
            <a:pPr marL="285750" indent="-285750">
              <a:buFont typeface="Wingdings" pitchFamily="2" charset="2"/>
              <a:buChar char="l"/>
            </a:pPr>
            <a:r>
              <a:rPr lang="zh-CN" altLang="en-US" dirty="0">
                <a:solidFill>
                  <a:schemeClr val="accent6"/>
                </a:solidFill>
              </a:rPr>
              <a:t>支持多角色</a:t>
            </a:r>
            <a:endParaRPr lang="en" altLang="zh-CN" dirty="0">
              <a:solidFill>
                <a:schemeClr val="accent6"/>
              </a:solidFill>
            </a:endParaRPr>
          </a:p>
          <a:p>
            <a:pPr>
              <a:spcBef>
                <a:spcPts val="1200"/>
              </a:spcBef>
            </a:pPr>
            <a:r>
              <a:rPr lang="zh-CN" altLang="en-US" dirty="0"/>
              <a:t>适用场景：</a:t>
            </a:r>
          </a:p>
          <a:p>
            <a:pPr marL="285750" indent="-285750">
              <a:spcBef>
                <a:spcPts val="1200"/>
              </a:spcBef>
              <a:buFont typeface="Wingdings" pitchFamily="2" charset="2"/>
              <a:buChar char="l"/>
            </a:pPr>
            <a:r>
              <a:rPr lang="zh-CN" altLang="en" dirty="0">
                <a:solidFill>
                  <a:schemeClr val="accent6"/>
                </a:solidFill>
              </a:rPr>
              <a:t>有</a:t>
            </a:r>
            <a:r>
              <a:rPr lang="zh-CN" altLang="en-US" dirty="0">
                <a:solidFill>
                  <a:schemeClr val="accent6"/>
                </a:solidFill>
              </a:rPr>
              <a:t>账号系统</a:t>
            </a:r>
            <a:endParaRPr lang="en-US" altLang="zh-CN" dirty="0">
              <a:solidFill>
                <a:schemeClr val="accent6"/>
              </a:solidFill>
            </a:endParaRPr>
          </a:p>
          <a:p>
            <a:pPr marL="285750" indent="-285750">
              <a:spcBef>
                <a:spcPts val="1200"/>
              </a:spcBef>
              <a:buFont typeface="Wingdings" pitchFamily="2" charset="2"/>
              <a:buChar char="l"/>
            </a:pPr>
            <a:r>
              <a:rPr lang="zh-CN" altLang="en-US" dirty="0">
                <a:solidFill>
                  <a:schemeClr val="accent6"/>
                </a:solidFill>
              </a:rPr>
              <a:t>多种角色</a:t>
            </a:r>
            <a:endParaRPr lang="en" altLang="zh-CN" dirty="0">
              <a:solidFill>
                <a:schemeClr val="accent6"/>
              </a:solidFill>
            </a:endParaRPr>
          </a:p>
          <a:p>
            <a:pPr>
              <a:spcBef>
                <a:spcPts val="1200"/>
              </a:spcBef>
            </a:pPr>
            <a:endParaRPr lang="en" sz="1400" dirty="0"/>
          </a:p>
        </p:txBody>
      </p:sp>
      <p:sp>
        <p:nvSpPr>
          <p:cNvPr id="8" name="矩形 7">
            <a:extLst>
              <a:ext uri="{FF2B5EF4-FFF2-40B4-BE49-F238E27FC236}">
                <a16:creationId xmlns:a16="http://schemas.microsoft.com/office/drawing/2014/main" id="{77BBFC3C-F835-805C-C256-07E210CB6CD8}"/>
              </a:ext>
            </a:extLst>
          </p:cNvPr>
          <p:cNvSpPr/>
          <p:nvPr/>
        </p:nvSpPr>
        <p:spPr>
          <a:xfrm>
            <a:off x="308371" y="5862231"/>
            <a:ext cx="5416064" cy="338554"/>
          </a:xfrm>
          <a:prstGeom prst="rect">
            <a:avLst/>
          </a:prstGeom>
        </p:spPr>
        <p:txBody>
          <a:bodyPr wrap="square">
            <a:spAutoFit/>
          </a:bodyPr>
          <a:lstStyle/>
          <a:p>
            <a:r>
              <a:rPr lang="zh-CN" altLang="en-US" sz="1600" dirty="0">
                <a:solidFill>
                  <a:schemeClr val="bg1"/>
                </a:solidFill>
              </a:rPr>
              <a:t>功能流程</a:t>
            </a:r>
          </a:p>
        </p:txBody>
      </p:sp>
    </p:spTree>
    <p:extLst>
      <p:ext uri="{BB962C8B-B14F-4D97-AF65-F5344CB8AC3E}">
        <p14:creationId xmlns:p14="http://schemas.microsoft.com/office/powerpoint/2010/main" val="31388617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44DB197-6AAD-2441-B0BA-E4C2161EA07F}"/>
              </a:ext>
            </a:extLst>
          </p:cNvPr>
          <p:cNvSpPr>
            <a:spLocks noGrp="1"/>
          </p:cNvSpPr>
          <p:nvPr>
            <p:ph type="title"/>
          </p:nvPr>
        </p:nvSpPr>
        <p:spPr/>
        <p:txBody>
          <a:bodyPr/>
          <a:lstStyle/>
          <a:p>
            <a:r>
              <a:rPr lang="en-US" altLang="zh-CN" b="1" i="1" dirty="0"/>
              <a:t>3-2</a:t>
            </a:r>
            <a:r>
              <a:rPr lang="en-US" altLang="en-US" b="1" i="1" dirty="0"/>
              <a:t> 多角色认证</a:t>
            </a:r>
            <a:r>
              <a:rPr lang="en-US" altLang="zh-CN" b="1" i="1" dirty="0"/>
              <a:t>-</a:t>
            </a:r>
            <a:r>
              <a:rPr lang="zh-CN" altLang="en-US" b="1" i="1" dirty="0"/>
              <a:t>账号系统</a:t>
            </a:r>
            <a:endParaRPr lang="en-US" b="1" i="1" dirty="0"/>
          </a:p>
        </p:txBody>
      </p:sp>
      <p:sp>
        <p:nvSpPr>
          <p:cNvPr id="6" name="文本框 5">
            <a:extLst>
              <a:ext uri="{FF2B5EF4-FFF2-40B4-BE49-F238E27FC236}">
                <a16:creationId xmlns:a16="http://schemas.microsoft.com/office/drawing/2014/main" id="{66378F0C-E400-DB3D-003C-12BE9BE6783E}"/>
              </a:ext>
            </a:extLst>
          </p:cNvPr>
          <p:cNvSpPr txBox="1"/>
          <p:nvPr/>
        </p:nvSpPr>
        <p:spPr>
          <a:xfrm>
            <a:off x="976184" y="3200400"/>
            <a:ext cx="0" cy="0"/>
          </a:xfrm>
          <a:prstGeom prst="rect">
            <a:avLst/>
          </a:prstGeom>
        </p:spPr>
        <p:txBody>
          <a:bodyPr vert="horz" wrap="none" lIns="0" tIns="0" rIns="0" bIns="0" rtlCol="0" anchor="t">
            <a:noAutofit/>
          </a:bodyPr>
          <a:lstStyle/>
          <a:p>
            <a:endParaRPr kumimoji="1" lang="zh-CN" altLang="en-US" dirty="0"/>
          </a:p>
        </p:txBody>
      </p:sp>
      <p:grpSp>
        <p:nvGrpSpPr>
          <p:cNvPr id="12" name="组合 11">
            <a:extLst>
              <a:ext uri="{FF2B5EF4-FFF2-40B4-BE49-F238E27FC236}">
                <a16:creationId xmlns:a16="http://schemas.microsoft.com/office/drawing/2014/main" id="{979DFE4E-FB00-1F50-26C9-E95387034291}"/>
              </a:ext>
            </a:extLst>
          </p:cNvPr>
          <p:cNvGrpSpPr/>
          <p:nvPr/>
        </p:nvGrpSpPr>
        <p:grpSpPr>
          <a:xfrm>
            <a:off x="363828" y="1201918"/>
            <a:ext cx="5416064" cy="5082052"/>
            <a:chOff x="335717" y="924332"/>
            <a:chExt cx="5416064" cy="5082052"/>
          </a:xfrm>
        </p:grpSpPr>
        <p:sp>
          <p:nvSpPr>
            <p:cNvPr id="2" name="矩形 1">
              <a:extLst>
                <a:ext uri="{FF2B5EF4-FFF2-40B4-BE49-F238E27FC236}">
                  <a16:creationId xmlns:a16="http://schemas.microsoft.com/office/drawing/2014/main" id="{5EF55427-0B37-F70B-31F9-E42627E69D88}"/>
                </a:ext>
              </a:extLst>
            </p:cNvPr>
            <p:cNvSpPr/>
            <p:nvPr/>
          </p:nvSpPr>
          <p:spPr>
            <a:xfrm>
              <a:off x="335717" y="5667830"/>
              <a:ext cx="5416064" cy="338554"/>
            </a:xfrm>
            <a:prstGeom prst="rect">
              <a:avLst/>
            </a:prstGeom>
          </p:spPr>
          <p:txBody>
            <a:bodyPr wrap="square">
              <a:spAutoFit/>
            </a:bodyPr>
            <a:lstStyle/>
            <a:p>
              <a:r>
                <a:rPr lang="en-US" altLang="zh-CN" sz="1600" dirty="0">
                  <a:solidFill>
                    <a:schemeClr val="bg1"/>
                  </a:solidFill>
                </a:rPr>
                <a:t>AdminBean</a:t>
              </a:r>
              <a:endParaRPr lang="zh-CN" altLang="en-US" sz="1600" dirty="0">
                <a:solidFill>
                  <a:schemeClr val="bg1"/>
                </a:solidFill>
              </a:endParaRPr>
            </a:p>
          </p:txBody>
        </p:sp>
        <p:pic>
          <p:nvPicPr>
            <p:cNvPr id="10" name="图片 9">
              <a:extLst>
                <a:ext uri="{FF2B5EF4-FFF2-40B4-BE49-F238E27FC236}">
                  <a16:creationId xmlns:a16="http://schemas.microsoft.com/office/drawing/2014/main" id="{B33F2E27-BA68-0D04-D7BD-9524C0F6C1E7}"/>
                </a:ext>
              </a:extLst>
            </p:cNvPr>
            <p:cNvPicPr>
              <a:picLocks noChangeAspect="1"/>
            </p:cNvPicPr>
            <p:nvPr/>
          </p:nvPicPr>
          <p:blipFill>
            <a:blip r:embed="rId3"/>
            <a:stretch>
              <a:fillRect/>
            </a:stretch>
          </p:blipFill>
          <p:spPr>
            <a:xfrm>
              <a:off x="448184" y="924332"/>
              <a:ext cx="4469805" cy="4508433"/>
            </a:xfrm>
            <a:prstGeom prst="rect">
              <a:avLst/>
            </a:prstGeom>
          </p:spPr>
        </p:pic>
      </p:grpSp>
      <p:grpSp>
        <p:nvGrpSpPr>
          <p:cNvPr id="17" name="组合 16">
            <a:extLst>
              <a:ext uri="{FF2B5EF4-FFF2-40B4-BE49-F238E27FC236}">
                <a16:creationId xmlns:a16="http://schemas.microsoft.com/office/drawing/2014/main" id="{720F722C-1E88-D78B-0F04-A142448B6A58}"/>
              </a:ext>
            </a:extLst>
          </p:cNvPr>
          <p:cNvGrpSpPr/>
          <p:nvPr/>
        </p:nvGrpSpPr>
        <p:grpSpPr>
          <a:xfrm>
            <a:off x="5606022" y="1201918"/>
            <a:ext cx="5416064" cy="5038673"/>
            <a:chOff x="5393750" y="967711"/>
            <a:chExt cx="5416064" cy="5038673"/>
          </a:xfrm>
        </p:grpSpPr>
        <p:sp>
          <p:nvSpPr>
            <p:cNvPr id="14" name="矩形 13">
              <a:extLst>
                <a:ext uri="{FF2B5EF4-FFF2-40B4-BE49-F238E27FC236}">
                  <a16:creationId xmlns:a16="http://schemas.microsoft.com/office/drawing/2014/main" id="{FC2992F9-9949-822C-79E3-06D080E3DB33}"/>
                </a:ext>
              </a:extLst>
            </p:cNvPr>
            <p:cNvSpPr/>
            <p:nvPr/>
          </p:nvSpPr>
          <p:spPr>
            <a:xfrm>
              <a:off x="5393750" y="5667830"/>
              <a:ext cx="5416064" cy="338554"/>
            </a:xfrm>
            <a:prstGeom prst="rect">
              <a:avLst/>
            </a:prstGeom>
          </p:spPr>
          <p:txBody>
            <a:bodyPr wrap="square">
              <a:spAutoFit/>
            </a:bodyPr>
            <a:lstStyle/>
            <a:p>
              <a:r>
                <a:rPr lang="en-US" altLang="zh-CN" sz="1600" dirty="0">
                  <a:solidFill>
                    <a:schemeClr val="bg1"/>
                  </a:solidFill>
                </a:rPr>
                <a:t>UserBean</a:t>
              </a:r>
              <a:endParaRPr lang="zh-CN" altLang="en-US" sz="1600" dirty="0">
                <a:solidFill>
                  <a:schemeClr val="bg1"/>
                </a:solidFill>
              </a:endParaRPr>
            </a:p>
          </p:txBody>
        </p:sp>
        <p:pic>
          <p:nvPicPr>
            <p:cNvPr id="16" name="图片 15">
              <a:extLst>
                <a:ext uri="{FF2B5EF4-FFF2-40B4-BE49-F238E27FC236}">
                  <a16:creationId xmlns:a16="http://schemas.microsoft.com/office/drawing/2014/main" id="{76F4769A-C184-CF68-1A21-13E71B6A17E4}"/>
                </a:ext>
              </a:extLst>
            </p:cNvPr>
            <p:cNvPicPr>
              <a:picLocks noChangeAspect="1"/>
            </p:cNvPicPr>
            <p:nvPr/>
          </p:nvPicPr>
          <p:blipFill>
            <a:blip r:embed="rId4"/>
            <a:stretch>
              <a:fillRect/>
            </a:stretch>
          </p:blipFill>
          <p:spPr>
            <a:xfrm>
              <a:off x="5494627" y="967711"/>
              <a:ext cx="3940558" cy="4508433"/>
            </a:xfrm>
            <a:prstGeom prst="rect">
              <a:avLst/>
            </a:prstGeom>
          </p:spPr>
        </p:pic>
      </p:grpSp>
    </p:spTree>
    <p:extLst>
      <p:ext uri="{BB962C8B-B14F-4D97-AF65-F5344CB8AC3E}">
        <p14:creationId xmlns:p14="http://schemas.microsoft.com/office/powerpoint/2010/main" val="36443901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44DB197-6AAD-2441-B0BA-E4C2161EA07F}"/>
              </a:ext>
            </a:extLst>
          </p:cNvPr>
          <p:cNvSpPr>
            <a:spLocks noGrp="1"/>
          </p:cNvSpPr>
          <p:nvPr>
            <p:ph type="title"/>
          </p:nvPr>
        </p:nvSpPr>
        <p:spPr/>
        <p:txBody>
          <a:bodyPr/>
          <a:lstStyle/>
          <a:p>
            <a:r>
              <a:rPr lang="en-US" altLang="zh-CN" b="1" i="1" dirty="0"/>
              <a:t>3-3</a:t>
            </a:r>
            <a:r>
              <a:rPr lang="en-US" altLang="en-US" b="1" i="1" dirty="0"/>
              <a:t> 多角色认证</a:t>
            </a:r>
            <a:r>
              <a:rPr lang="en-US" altLang="zh-CN" b="1" i="1" dirty="0"/>
              <a:t>-</a:t>
            </a:r>
            <a:r>
              <a:rPr lang="zh-CN" altLang="en-US" b="1" i="1" dirty="0"/>
              <a:t>自定义注解</a:t>
            </a:r>
            <a:endParaRPr lang="en-US" b="1" i="1" dirty="0"/>
          </a:p>
        </p:txBody>
      </p:sp>
      <p:sp>
        <p:nvSpPr>
          <p:cNvPr id="6" name="文本框 5">
            <a:extLst>
              <a:ext uri="{FF2B5EF4-FFF2-40B4-BE49-F238E27FC236}">
                <a16:creationId xmlns:a16="http://schemas.microsoft.com/office/drawing/2014/main" id="{66378F0C-E400-DB3D-003C-12BE9BE6783E}"/>
              </a:ext>
            </a:extLst>
          </p:cNvPr>
          <p:cNvSpPr txBox="1"/>
          <p:nvPr/>
        </p:nvSpPr>
        <p:spPr>
          <a:xfrm>
            <a:off x="976184" y="3200400"/>
            <a:ext cx="0" cy="0"/>
          </a:xfrm>
          <a:prstGeom prst="rect">
            <a:avLst/>
          </a:prstGeom>
        </p:spPr>
        <p:txBody>
          <a:bodyPr vert="horz" wrap="none" lIns="0" tIns="0" rIns="0" bIns="0" rtlCol="0" anchor="t">
            <a:noAutofit/>
          </a:bodyPr>
          <a:lstStyle/>
          <a:p>
            <a:endParaRPr kumimoji="1" lang="zh-CN" altLang="en-US" dirty="0"/>
          </a:p>
        </p:txBody>
      </p:sp>
      <p:sp>
        <p:nvSpPr>
          <p:cNvPr id="2" name="矩形 1">
            <a:extLst>
              <a:ext uri="{FF2B5EF4-FFF2-40B4-BE49-F238E27FC236}">
                <a16:creationId xmlns:a16="http://schemas.microsoft.com/office/drawing/2014/main" id="{5EF55427-0B37-F70B-31F9-E42627E69D88}"/>
              </a:ext>
            </a:extLst>
          </p:cNvPr>
          <p:cNvSpPr/>
          <p:nvPr/>
        </p:nvSpPr>
        <p:spPr>
          <a:xfrm>
            <a:off x="314533" y="5846911"/>
            <a:ext cx="5416064" cy="338554"/>
          </a:xfrm>
          <a:prstGeom prst="rect">
            <a:avLst/>
          </a:prstGeom>
        </p:spPr>
        <p:txBody>
          <a:bodyPr wrap="square">
            <a:spAutoFit/>
          </a:bodyPr>
          <a:lstStyle/>
          <a:p>
            <a:r>
              <a:rPr lang="zh-CN" altLang="en-US" sz="1600" dirty="0">
                <a:solidFill>
                  <a:schemeClr val="bg1"/>
                </a:solidFill>
              </a:rPr>
              <a:t>自定义注解</a:t>
            </a:r>
          </a:p>
        </p:txBody>
      </p:sp>
      <p:pic>
        <p:nvPicPr>
          <p:cNvPr id="9" name="图片 8">
            <a:extLst>
              <a:ext uri="{FF2B5EF4-FFF2-40B4-BE49-F238E27FC236}">
                <a16:creationId xmlns:a16="http://schemas.microsoft.com/office/drawing/2014/main" id="{D9F532A4-7D6A-2FB5-C6A2-F8B6E5AA6368}"/>
              </a:ext>
            </a:extLst>
          </p:cNvPr>
          <p:cNvPicPr>
            <a:picLocks noChangeAspect="1"/>
          </p:cNvPicPr>
          <p:nvPr/>
        </p:nvPicPr>
        <p:blipFill>
          <a:blip r:embed="rId3"/>
          <a:stretch>
            <a:fillRect/>
          </a:stretch>
        </p:blipFill>
        <p:spPr>
          <a:xfrm>
            <a:off x="448184" y="1201924"/>
            <a:ext cx="4586531" cy="4454152"/>
          </a:xfrm>
          <a:prstGeom prst="rect">
            <a:avLst/>
          </a:prstGeom>
        </p:spPr>
      </p:pic>
      <p:pic>
        <p:nvPicPr>
          <p:cNvPr id="5" name="图片 4">
            <a:extLst>
              <a:ext uri="{FF2B5EF4-FFF2-40B4-BE49-F238E27FC236}">
                <a16:creationId xmlns:a16="http://schemas.microsoft.com/office/drawing/2014/main" id="{300E5C8D-EFD7-5C5F-5E97-33063D2B522D}"/>
              </a:ext>
            </a:extLst>
          </p:cNvPr>
          <p:cNvPicPr>
            <a:picLocks noChangeAspect="1"/>
          </p:cNvPicPr>
          <p:nvPr/>
        </p:nvPicPr>
        <p:blipFill>
          <a:blip r:embed="rId4"/>
          <a:stretch>
            <a:fillRect/>
          </a:stretch>
        </p:blipFill>
        <p:spPr>
          <a:xfrm>
            <a:off x="5237813" y="1201924"/>
            <a:ext cx="6506003" cy="3713062"/>
          </a:xfrm>
          <a:prstGeom prst="rect">
            <a:avLst/>
          </a:prstGeom>
        </p:spPr>
      </p:pic>
      <p:sp>
        <p:nvSpPr>
          <p:cNvPr id="7" name="矩形 6">
            <a:extLst>
              <a:ext uri="{FF2B5EF4-FFF2-40B4-BE49-F238E27FC236}">
                <a16:creationId xmlns:a16="http://schemas.microsoft.com/office/drawing/2014/main" id="{1E8181E4-7175-480A-CF1B-B9A96F3B733B}"/>
              </a:ext>
            </a:extLst>
          </p:cNvPr>
          <p:cNvSpPr/>
          <p:nvPr/>
        </p:nvSpPr>
        <p:spPr>
          <a:xfrm>
            <a:off x="5237813" y="5105821"/>
            <a:ext cx="5416064" cy="338554"/>
          </a:xfrm>
          <a:prstGeom prst="rect">
            <a:avLst/>
          </a:prstGeom>
        </p:spPr>
        <p:txBody>
          <a:bodyPr wrap="square">
            <a:spAutoFit/>
          </a:bodyPr>
          <a:lstStyle/>
          <a:p>
            <a:r>
              <a:rPr lang="zh-CN" altLang="en-US" sz="1600" dirty="0">
                <a:solidFill>
                  <a:schemeClr val="bg1"/>
                </a:solidFill>
              </a:rPr>
              <a:t>使用注解</a:t>
            </a:r>
          </a:p>
        </p:txBody>
      </p:sp>
    </p:spTree>
    <p:extLst>
      <p:ext uri="{BB962C8B-B14F-4D97-AF65-F5344CB8AC3E}">
        <p14:creationId xmlns:p14="http://schemas.microsoft.com/office/powerpoint/2010/main" val="15464622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44DB197-6AAD-2441-B0BA-E4C2161EA07F}"/>
              </a:ext>
            </a:extLst>
          </p:cNvPr>
          <p:cNvSpPr>
            <a:spLocks noGrp="1"/>
          </p:cNvSpPr>
          <p:nvPr>
            <p:ph type="title"/>
          </p:nvPr>
        </p:nvSpPr>
        <p:spPr/>
        <p:txBody>
          <a:bodyPr/>
          <a:lstStyle/>
          <a:p>
            <a:r>
              <a:rPr lang="en-US" altLang="zh-CN" b="1" i="1" dirty="0"/>
              <a:t>3-4</a:t>
            </a:r>
            <a:r>
              <a:rPr lang="en-US" altLang="en-US" b="1" i="1" dirty="0"/>
              <a:t> 多角色认证</a:t>
            </a:r>
            <a:r>
              <a:rPr lang="en-US" altLang="zh-CN" b="1" i="1" dirty="0"/>
              <a:t>-</a:t>
            </a:r>
            <a:r>
              <a:rPr lang="zh-CN" altLang="en-US" b="1" i="1" dirty="0"/>
              <a:t>派发</a:t>
            </a:r>
            <a:r>
              <a:rPr lang="en-US" altLang="zh-CN" b="1" i="1" dirty="0"/>
              <a:t>Token</a:t>
            </a:r>
            <a:endParaRPr lang="en-US" b="1" i="1" dirty="0"/>
          </a:p>
        </p:txBody>
      </p:sp>
      <p:sp>
        <p:nvSpPr>
          <p:cNvPr id="6" name="文本框 5">
            <a:extLst>
              <a:ext uri="{FF2B5EF4-FFF2-40B4-BE49-F238E27FC236}">
                <a16:creationId xmlns:a16="http://schemas.microsoft.com/office/drawing/2014/main" id="{66378F0C-E400-DB3D-003C-12BE9BE6783E}"/>
              </a:ext>
            </a:extLst>
          </p:cNvPr>
          <p:cNvSpPr txBox="1"/>
          <p:nvPr/>
        </p:nvSpPr>
        <p:spPr>
          <a:xfrm>
            <a:off x="976184" y="3200400"/>
            <a:ext cx="0" cy="0"/>
          </a:xfrm>
          <a:prstGeom prst="rect">
            <a:avLst/>
          </a:prstGeom>
        </p:spPr>
        <p:txBody>
          <a:bodyPr vert="horz" wrap="none" lIns="0" tIns="0" rIns="0" bIns="0" rtlCol="0" anchor="t">
            <a:noAutofit/>
          </a:bodyPr>
          <a:lstStyle/>
          <a:p>
            <a:endParaRPr kumimoji="1" lang="zh-CN" altLang="en-US" dirty="0"/>
          </a:p>
        </p:txBody>
      </p:sp>
      <p:sp>
        <p:nvSpPr>
          <p:cNvPr id="2" name="矩形 1">
            <a:extLst>
              <a:ext uri="{FF2B5EF4-FFF2-40B4-BE49-F238E27FC236}">
                <a16:creationId xmlns:a16="http://schemas.microsoft.com/office/drawing/2014/main" id="{5EF55427-0B37-F70B-31F9-E42627E69D88}"/>
              </a:ext>
            </a:extLst>
          </p:cNvPr>
          <p:cNvSpPr/>
          <p:nvPr/>
        </p:nvSpPr>
        <p:spPr>
          <a:xfrm>
            <a:off x="262833" y="4616272"/>
            <a:ext cx="5416064" cy="338554"/>
          </a:xfrm>
          <a:prstGeom prst="rect">
            <a:avLst/>
          </a:prstGeom>
        </p:spPr>
        <p:txBody>
          <a:bodyPr wrap="square">
            <a:spAutoFit/>
          </a:bodyPr>
          <a:lstStyle/>
          <a:p>
            <a:r>
              <a:rPr lang="zh-CN" altLang="en-US" sz="1600" dirty="0">
                <a:solidFill>
                  <a:schemeClr val="bg1"/>
                </a:solidFill>
              </a:rPr>
              <a:t>生成</a:t>
            </a:r>
            <a:r>
              <a:rPr lang="en-US" altLang="zh-CN" sz="1600" dirty="0">
                <a:solidFill>
                  <a:schemeClr val="bg1"/>
                </a:solidFill>
              </a:rPr>
              <a:t>Token</a:t>
            </a:r>
            <a:endParaRPr lang="zh-CN" altLang="en-US" sz="1600" dirty="0">
              <a:solidFill>
                <a:schemeClr val="bg1"/>
              </a:solidFill>
            </a:endParaRPr>
          </a:p>
        </p:txBody>
      </p:sp>
      <p:pic>
        <p:nvPicPr>
          <p:cNvPr id="3" name="图片 2">
            <a:extLst>
              <a:ext uri="{FF2B5EF4-FFF2-40B4-BE49-F238E27FC236}">
                <a16:creationId xmlns:a16="http://schemas.microsoft.com/office/drawing/2014/main" id="{05234612-0853-84C6-1D9D-513A3D5BF496}"/>
              </a:ext>
            </a:extLst>
          </p:cNvPr>
          <p:cNvPicPr>
            <a:picLocks noChangeAspect="1"/>
          </p:cNvPicPr>
          <p:nvPr/>
        </p:nvPicPr>
        <p:blipFill>
          <a:blip r:embed="rId3"/>
          <a:stretch>
            <a:fillRect/>
          </a:stretch>
        </p:blipFill>
        <p:spPr>
          <a:xfrm>
            <a:off x="386243" y="1011089"/>
            <a:ext cx="5784325" cy="3418610"/>
          </a:xfrm>
          <a:prstGeom prst="rect">
            <a:avLst/>
          </a:prstGeom>
        </p:spPr>
      </p:pic>
      <p:sp>
        <p:nvSpPr>
          <p:cNvPr id="8" name="矩形 7">
            <a:extLst>
              <a:ext uri="{FF2B5EF4-FFF2-40B4-BE49-F238E27FC236}">
                <a16:creationId xmlns:a16="http://schemas.microsoft.com/office/drawing/2014/main" id="{11A32E42-6198-9C77-801B-3D41D1D60903}"/>
              </a:ext>
            </a:extLst>
          </p:cNvPr>
          <p:cNvSpPr/>
          <p:nvPr/>
        </p:nvSpPr>
        <p:spPr>
          <a:xfrm>
            <a:off x="6611814" y="4119088"/>
            <a:ext cx="5416064" cy="338554"/>
          </a:xfrm>
          <a:prstGeom prst="rect">
            <a:avLst/>
          </a:prstGeom>
        </p:spPr>
        <p:txBody>
          <a:bodyPr wrap="square">
            <a:spAutoFit/>
          </a:bodyPr>
          <a:lstStyle/>
          <a:p>
            <a:r>
              <a:rPr lang="en-US" altLang="zh-CN" sz="1600" dirty="0">
                <a:solidFill>
                  <a:schemeClr val="bg1"/>
                </a:solidFill>
              </a:rPr>
              <a:t>Token</a:t>
            </a:r>
            <a:r>
              <a:rPr lang="zh-CN" altLang="en-US" sz="1600" dirty="0">
                <a:solidFill>
                  <a:schemeClr val="bg1"/>
                </a:solidFill>
              </a:rPr>
              <a:t>派发</a:t>
            </a:r>
          </a:p>
        </p:txBody>
      </p:sp>
      <p:pic>
        <p:nvPicPr>
          <p:cNvPr id="10" name="图片 9">
            <a:extLst>
              <a:ext uri="{FF2B5EF4-FFF2-40B4-BE49-F238E27FC236}">
                <a16:creationId xmlns:a16="http://schemas.microsoft.com/office/drawing/2014/main" id="{F3905846-4B04-5E82-A549-118C25A1C80B}"/>
              </a:ext>
            </a:extLst>
          </p:cNvPr>
          <p:cNvPicPr>
            <a:picLocks noChangeAspect="1"/>
          </p:cNvPicPr>
          <p:nvPr/>
        </p:nvPicPr>
        <p:blipFill>
          <a:blip r:embed="rId4"/>
          <a:stretch>
            <a:fillRect/>
          </a:stretch>
        </p:blipFill>
        <p:spPr>
          <a:xfrm>
            <a:off x="6611814" y="1011089"/>
            <a:ext cx="5416064" cy="2958512"/>
          </a:xfrm>
          <a:prstGeom prst="rect">
            <a:avLst/>
          </a:prstGeom>
        </p:spPr>
      </p:pic>
    </p:spTree>
    <p:extLst>
      <p:ext uri="{BB962C8B-B14F-4D97-AF65-F5344CB8AC3E}">
        <p14:creationId xmlns:p14="http://schemas.microsoft.com/office/powerpoint/2010/main" val="5216787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44DB197-6AAD-2441-B0BA-E4C2161EA07F}"/>
              </a:ext>
            </a:extLst>
          </p:cNvPr>
          <p:cNvSpPr>
            <a:spLocks noGrp="1"/>
          </p:cNvSpPr>
          <p:nvPr>
            <p:ph type="title"/>
          </p:nvPr>
        </p:nvSpPr>
        <p:spPr/>
        <p:txBody>
          <a:bodyPr/>
          <a:lstStyle/>
          <a:p>
            <a:r>
              <a:rPr lang="en-US" altLang="zh-CN" b="1" i="1" dirty="0"/>
              <a:t>3-5</a:t>
            </a:r>
            <a:r>
              <a:rPr lang="en-US" altLang="en-US" b="1" i="1" dirty="0"/>
              <a:t> 多角色认证</a:t>
            </a:r>
            <a:r>
              <a:rPr lang="en-US" altLang="zh-CN" b="1" i="1" dirty="0"/>
              <a:t>-</a:t>
            </a:r>
            <a:r>
              <a:rPr lang="zh-CN" altLang="en-US" b="1" i="1" dirty="0"/>
              <a:t>拦截器</a:t>
            </a:r>
            <a:endParaRPr lang="en-US" b="1" i="1" dirty="0"/>
          </a:p>
        </p:txBody>
      </p:sp>
      <p:sp>
        <p:nvSpPr>
          <p:cNvPr id="6" name="文本框 5">
            <a:extLst>
              <a:ext uri="{FF2B5EF4-FFF2-40B4-BE49-F238E27FC236}">
                <a16:creationId xmlns:a16="http://schemas.microsoft.com/office/drawing/2014/main" id="{66378F0C-E400-DB3D-003C-12BE9BE6783E}"/>
              </a:ext>
            </a:extLst>
          </p:cNvPr>
          <p:cNvSpPr txBox="1"/>
          <p:nvPr/>
        </p:nvSpPr>
        <p:spPr>
          <a:xfrm>
            <a:off x="976184" y="3200400"/>
            <a:ext cx="0" cy="0"/>
          </a:xfrm>
          <a:prstGeom prst="rect">
            <a:avLst/>
          </a:prstGeom>
        </p:spPr>
        <p:txBody>
          <a:bodyPr vert="horz" wrap="none" lIns="0" tIns="0" rIns="0" bIns="0" rtlCol="0" anchor="t">
            <a:noAutofit/>
          </a:bodyPr>
          <a:lstStyle/>
          <a:p>
            <a:endParaRPr kumimoji="1" lang="zh-CN" altLang="en-US" dirty="0"/>
          </a:p>
        </p:txBody>
      </p:sp>
      <p:sp>
        <p:nvSpPr>
          <p:cNvPr id="2" name="矩形 1">
            <a:extLst>
              <a:ext uri="{FF2B5EF4-FFF2-40B4-BE49-F238E27FC236}">
                <a16:creationId xmlns:a16="http://schemas.microsoft.com/office/drawing/2014/main" id="{5EF55427-0B37-F70B-31F9-E42627E69D88}"/>
              </a:ext>
            </a:extLst>
          </p:cNvPr>
          <p:cNvSpPr/>
          <p:nvPr/>
        </p:nvSpPr>
        <p:spPr>
          <a:xfrm>
            <a:off x="355823" y="6185266"/>
            <a:ext cx="5416064" cy="338554"/>
          </a:xfrm>
          <a:prstGeom prst="rect">
            <a:avLst/>
          </a:prstGeom>
        </p:spPr>
        <p:txBody>
          <a:bodyPr wrap="square">
            <a:spAutoFit/>
          </a:bodyPr>
          <a:lstStyle/>
          <a:p>
            <a:r>
              <a:rPr lang="zh-CN" altLang="en-US" sz="1600" dirty="0">
                <a:solidFill>
                  <a:schemeClr val="bg1"/>
                </a:solidFill>
              </a:rPr>
              <a:t>支持多角色的拦截器</a:t>
            </a:r>
          </a:p>
        </p:txBody>
      </p:sp>
      <p:pic>
        <p:nvPicPr>
          <p:cNvPr id="5" name="图片 4">
            <a:extLst>
              <a:ext uri="{FF2B5EF4-FFF2-40B4-BE49-F238E27FC236}">
                <a16:creationId xmlns:a16="http://schemas.microsoft.com/office/drawing/2014/main" id="{BEE79EE2-0E30-E499-4D02-782BADC621BE}"/>
              </a:ext>
            </a:extLst>
          </p:cNvPr>
          <p:cNvPicPr>
            <a:picLocks noChangeAspect="1"/>
          </p:cNvPicPr>
          <p:nvPr/>
        </p:nvPicPr>
        <p:blipFill>
          <a:blip r:embed="rId3"/>
          <a:stretch>
            <a:fillRect/>
          </a:stretch>
        </p:blipFill>
        <p:spPr>
          <a:xfrm>
            <a:off x="454677" y="882797"/>
            <a:ext cx="7772400" cy="5302469"/>
          </a:xfrm>
          <a:prstGeom prst="rect">
            <a:avLst/>
          </a:prstGeom>
        </p:spPr>
      </p:pic>
    </p:spTree>
    <p:extLst>
      <p:ext uri="{BB962C8B-B14F-4D97-AF65-F5344CB8AC3E}">
        <p14:creationId xmlns:p14="http://schemas.microsoft.com/office/powerpoint/2010/main" val="17661241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44DB197-6AAD-2441-B0BA-E4C2161EA07F}"/>
              </a:ext>
            </a:extLst>
          </p:cNvPr>
          <p:cNvSpPr>
            <a:spLocks noGrp="1"/>
          </p:cNvSpPr>
          <p:nvPr>
            <p:ph type="title"/>
          </p:nvPr>
        </p:nvSpPr>
        <p:spPr/>
        <p:txBody>
          <a:bodyPr/>
          <a:lstStyle/>
          <a:p>
            <a:r>
              <a:rPr lang="en-US" altLang="zh-CN" b="1" i="1" dirty="0"/>
              <a:t>3-6</a:t>
            </a:r>
            <a:r>
              <a:rPr lang="en-US" altLang="en-US" b="1" i="1" dirty="0"/>
              <a:t> 多角色认证</a:t>
            </a:r>
            <a:r>
              <a:rPr lang="en-US" altLang="zh-CN" b="1" i="1" dirty="0"/>
              <a:t>-</a:t>
            </a:r>
            <a:r>
              <a:rPr lang="zh-CN" altLang="en-US" b="1" i="1" dirty="0"/>
              <a:t>验证</a:t>
            </a:r>
            <a:endParaRPr lang="en-US" b="1" i="1" dirty="0"/>
          </a:p>
        </p:txBody>
      </p:sp>
      <p:sp>
        <p:nvSpPr>
          <p:cNvPr id="6" name="文本框 5">
            <a:extLst>
              <a:ext uri="{FF2B5EF4-FFF2-40B4-BE49-F238E27FC236}">
                <a16:creationId xmlns:a16="http://schemas.microsoft.com/office/drawing/2014/main" id="{66378F0C-E400-DB3D-003C-12BE9BE6783E}"/>
              </a:ext>
            </a:extLst>
          </p:cNvPr>
          <p:cNvSpPr txBox="1"/>
          <p:nvPr/>
        </p:nvSpPr>
        <p:spPr>
          <a:xfrm>
            <a:off x="976184" y="3200400"/>
            <a:ext cx="0" cy="0"/>
          </a:xfrm>
          <a:prstGeom prst="rect">
            <a:avLst/>
          </a:prstGeom>
        </p:spPr>
        <p:txBody>
          <a:bodyPr vert="horz" wrap="none" lIns="0" tIns="0" rIns="0" bIns="0" rtlCol="0" anchor="t">
            <a:noAutofit/>
          </a:bodyPr>
          <a:lstStyle/>
          <a:p>
            <a:endParaRPr kumimoji="1" lang="zh-CN" altLang="en-US" dirty="0"/>
          </a:p>
        </p:txBody>
      </p:sp>
      <p:grpSp>
        <p:nvGrpSpPr>
          <p:cNvPr id="11" name="组合 10">
            <a:extLst>
              <a:ext uri="{FF2B5EF4-FFF2-40B4-BE49-F238E27FC236}">
                <a16:creationId xmlns:a16="http://schemas.microsoft.com/office/drawing/2014/main" id="{B185C856-552D-8FE3-2476-028E209CB858}"/>
              </a:ext>
            </a:extLst>
          </p:cNvPr>
          <p:cNvGrpSpPr/>
          <p:nvPr/>
        </p:nvGrpSpPr>
        <p:grpSpPr>
          <a:xfrm>
            <a:off x="6364515" y="1522947"/>
            <a:ext cx="5416064" cy="3812105"/>
            <a:chOff x="248732" y="1011089"/>
            <a:chExt cx="5416064" cy="3812105"/>
          </a:xfrm>
        </p:grpSpPr>
        <p:sp>
          <p:nvSpPr>
            <p:cNvPr id="9" name="矩形 8">
              <a:extLst>
                <a:ext uri="{FF2B5EF4-FFF2-40B4-BE49-F238E27FC236}">
                  <a16:creationId xmlns:a16="http://schemas.microsoft.com/office/drawing/2014/main" id="{45DB262A-5323-A502-F4DD-E608B78E9F39}"/>
                </a:ext>
              </a:extLst>
            </p:cNvPr>
            <p:cNvSpPr/>
            <p:nvPr/>
          </p:nvSpPr>
          <p:spPr>
            <a:xfrm>
              <a:off x="248732" y="4484640"/>
              <a:ext cx="5416064" cy="338554"/>
            </a:xfrm>
            <a:prstGeom prst="rect">
              <a:avLst/>
            </a:prstGeom>
          </p:spPr>
          <p:txBody>
            <a:bodyPr wrap="square">
              <a:spAutoFit/>
            </a:bodyPr>
            <a:lstStyle/>
            <a:p>
              <a:r>
                <a:rPr lang="zh-CN" altLang="en-US" sz="1600" dirty="0">
                  <a:solidFill>
                    <a:schemeClr val="bg1"/>
                  </a:solidFill>
                </a:rPr>
                <a:t>通过登录接口获取</a:t>
              </a:r>
              <a:r>
                <a:rPr lang="en-US" altLang="zh-CN" sz="1600" dirty="0">
                  <a:solidFill>
                    <a:schemeClr val="bg1"/>
                  </a:solidFill>
                </a:rPr>
                <a:t>Token</a:t>
              </a:r>
              <a:endParaRPr lang="zh-CN" altLang="en-US" sz="1600" dirty="0">
                <a:solidFill>
                  <a:schemeClr val="bg1"/>
                </a:solidFill>
              </a:endParaRPr>
            </a:p>
          </p:txBody>
        </p:sp>
        <p:pic>
          <p:nvPicPr>
            <p:cNvPr id="3" name="图片 2">
              <a:extLst>
                <a:ext uri="{FF2B5EF4-FFF2-40B4-BE49-F238E27FC236}">
                  <a16:creationId xmlns:a16="http://schemas.microsoft.com/office/drawing/2014/main" id="{574C63BB-7B2A-DBBB-AC74-CDCBABF666BA}"/>
                </a:ext>
              </a:extLst>
            </p:cNvPr>
            <p:cNvPicPr>
              <a:picLocks noChangeAspect="1"/>
            </p:cNvPicPr>
            <p:nvPr/>
          </p:nvPicPr>
          <p:blipFill>
            <a:blip r:embed="rId3"/>
            <a:stretch>
              <a:fillRect/>
            </a:stretch>
          </p:blipFill>
          <p:spPr>
            <a:xfrm>
              <a:off x="394248" y="1011089"/>
              <a:ext cx="5064017" cy="3412908"/>
            </a:xfrm>
            <a:prstGeom prst="rect">
              <a:avLst/>
            </a:prstGeom>
          </p:spPr>
        </p:pic>
      </p:grpSp>
      <p:pic>
        <p:nvPicPr>
          <p:cNvPr id="7" name="图片 6">
            <a:extLst>
              <a:ext uri="{FF2B5EF4-FFF2-40B4-BE49-F238E27FC236}">
                <a16:creationId xmlns:a16="http://schemas.microsoft.com/office/drawing/2014/main" id="{BE40233E-BD33-D72A-9784-C2F72B5808D7}"/>
              </a:ext>
            </a:extLst>
          </p:cNvPr>
          <p:cNvPicPr>
            <a:picLocks noChangeAspect="1"/>
          </p:cNvPicPr>
          <p:nvPr/>
        </p:nvPicPr>
        <p:blipFill>
          <a:blip r:embed="rId4"/>
          <a:stretch>
            <a:fillRect/>
          </a:stretch>
        </p:blipFill>
        <p:spPr>
          <a:xfrm>
            <a:off x="448184" y="1522947"/>
            <a:ext cx="5916331" cy="3145583"/>
          </a:xfrm>
          <a:prstGeom prst="rect">
            <a:avLst/>
          </a:prstGeom>
        </p:spPr>
      </p:pic>
      <p:sp>
        <p:nvSpPr>
          <p:cNvPr id="8" name="矩形 7">
            <a:extLst>
              <a:ext uri="{FF2B5EF4-FFF2-40B4-BE49-F238E27FC236}">
                <a16:creationId xmlns:a16="http://schemas.microsoft.com/office/drawing/2014/main" id="{F9FD3D4F-188C-C74C-4C53-4D1BB7EC1FE1}"/>
              </a:ext>
            </a:extLst>
          </p:cNvPr>
          <p:cNvSpPr/>
          <p:nvPr/>
        </p:nvSpPr>
        <p:spPr>
          <a:xfrm>
            <a:off x="411422" y="4766578"/>
            <a:ext cx="5416064" cy="338554"/>
          </a:xfrm>
          <a:prstGeom prst="rect">
            <a:avLst/>
          </a:prstGeom>
        </p:spPr>
        <p:txBody>
          <a:bodyPr wrap="square">
            <a:spAutoFit/>
          </a:bodyPr>
          <a:lstStyle/>
          <a:p>
            <a:r>
              <a:rPr lang="zh-CN" altLang="en-US" sz="1600" dirty="0">
                <a:solidFill>
                  <a:schemeClr val="bg1"/>
                </a:solidFill>
              </a:rPr>
              <a:t>登录接口</a:t>
            </a:r>
          </a:p>
        </p:txBody>
      </p:sp>
    </p:spTree>
    <p:extLst>
      <p:ext uri="{BB962C8B-B14F-4D97-AF65-F5344CB8AC3E}">
        <p14:creationId xmlns:p14="http://schemas.microsoft.com/office/powerpoint/2010/main" val="19468196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44DB197-6AAD-2441-B0BA-E4C2161EA07F}"/>
              </a:ext>
            </a:extLst>
          </p:cNvPr>
          <p:cNvSpPr>
            <a:spLocks noGrp="1"/>
          </p:cNvSpPr>
          <p:nvPr>
            <p:ph type="title"/>
          </p:nvPr>
        </p:nvSpPr>
        <p:spPr/>
        <p:txBody>
          <a:bodyPr/>
          <a:lstStyle/>
          <a:p>
            <a:r>
              <a:rPr lang="en-US" altLang="zh-CN" b="1" i="1" dirty="0"/>
              <a:t>3-6</a:t>
            </a:r>
            <a:r>
              <a:rPr lang="en-US" altLang="en-US" b="1" i="1" dirty="0"/>
              <a:t> 多角色认证</a:t>
            </a:r>
            <a:r>
              <a:rPr lang="en-US" altLang="zh-CN" b="1" i="1" dirty="0"/>
              <a:t>-</a:t>
            </a:r>
            <a:r>
              <a:rPr lang="zh-CN" altLang="en-US" b="1" i="1" dirty="0"/>
              <a:t>验证</a:t>
            </a:r>
            <a:endParaRPr lang="en-US" b="1" i="1" dirty="0"/>
          </a:p>
        </p:txBody>
      </p:sp>
      <p:sp>
        <p:nvSpPr>
          <p:cNvPr id="6" name="文本框 5">
            <a:extLst>
              <a:ext uri="{FF2B5EF4-FFF2-40B4-BE49-F238E27FC236}">
                <a16:creationId xmlns:a16="http://schemas.microsoft.com/office/drawing/2014/main" id="{66378F0C-E400-DB3D-003C-12BE9BE6783E}"/>
              </a:ext>
            </a:extLst>
          </p:cNvPr>
          <p:cNvSpPr txBox="1"/>
          <p:nvPr/>
        </p:nvSpPr>
        <p:spPr>
          <a:xfrm>
            <a:off x="976184" y="3200400"/>
            <a:ext cx="0" cy="0"/>
          </a:xfrm>
          <a:prstGeom prst="rect">
            <a:avLst/>
          </a:prstGeom>
        </p:spPr>
        <p:txBody>
          <a:bodyPr vert="horz" wrap="none" lIns="0" tIns="0" rIns="0" bIns="0" rtlCol="0" anchor="t">
            <a:noAutofit/>
          </a:bodyPr>
          <a:lstStyle/>
          <a:p>
            <a:endParaRPr kumimoji="1" lang="zh-CN" altLang="en-US" dirty="0"/>
          </a:p>
        </p:txBody>
      </p:sp>
      <p:sp>
        <p:nvSpPr>
          <p:cNvPr id="2" name="矩形 1">
            <a:extLst>
              <a:ext uri="{FF2B5EF4-FFF2-40B4-BE49-F238E27FC236}">
                <a16:creationId xmlns:a16="http://schemas.microsoft.com/office/drawing/2014/main" id="{5EF55427-0B37-F70B-31F9-E42627E69D88}"/>
              </a:ext>
            </a:extLst>
          </p:cNvPr>
          <p:cNvSpPr/>
          <p:nvPr/>
        </p:nvSpPr>
        <p:spPr>
          <a:xfrm>
            <a:off x="394249" y="5223256"/>
            <a:ext cx="5416064" cy="338554"/>
          </a:xfrm>
          <a:prstGeom prst="rect">
            <a:avLst/>
          </a:prstGeom>
        </p:spPr>
        <p:txBody>
          <a:bodyPr wrap="square">
            <a:spAutoFit/>
          </a:bodyPr>
          <a:lstStyle/>
          <a:p>
            <a:r>
              <a:rPr lang="zh-CN" altLang="en-US" sz="1600" dirty="0">
                <a:solidFill>
                  <a:schemeClr val="bg1"/>
                </a:solidFill>
              </a:rPr>
              <a:t>管理员</a:t>
            </a:r>
            <a:r>
              <a:rPr lang="en-US" altLang="zh-CN" sz="1600" dirty="0">
                <a:solidFill>
                  <a:schemeClr val="bg1"/>
                </a:solidFill>
              </a:rPr>
              <a:t>Token</a:t>
            </a:r>
            <a:r>
              <a:rPr lang="zh-CN" altLang="en-US" sz="1600" dirty="0">
                <a:solidFill>
                  <a:schemeClr val="bg1"/>
                </a:solidFill>
              </a:rPr>
              <a:t>访问</a:t>
            </a:r>
          </a:p>
        </p:txBody>
      </p:sp>
      <p:pic>
        <p:nvPicPr>
          <p:cNvPr id="5" name="图片 4">
            <a:extLst>
              <a:ext uri="{FF2B5EF4-FFF2-40B4-BE49-F238E27FC236}">
                <a16:creationId xmlns:a16="http://schemas.microsoft.com/office/drawing/2014/main" id="{D59ADE78-9A34-53CA-4CAC-133DFCDBE678}"/>
              </a:ext>
            </a:extLst>
          </p:cNvPr>
          <p:cNvPicPr>
            <a:picLocks noChangeAspect="1"/>
          </p:cNvPicPr>
          <p:nvPr/>
        </p:nvPicPr>
        <p:blipFill>
          <a:blip r:embed="rId3"/>
          <a:stretch>
            <a:fillRect/>
          </a:stretch>
        </p:blipFill>
        <p:spPr>
          <a:xfrm>
            <a:off x="444394" y="1482956"/>
            <a:ext cx="5419854" cy="3696911"/>
          </a:xfrm>
          <a:prstGeom prst="rect">
            <a:avLst/>
          </a:prstGeom>
        </p:spPr>
      </p:pic>
      <p:sp>
        <p:nvSpPr>
          <p:cNvPr id="10" name="矩形 9">
            <a:extLst>
              <a:ext uri="{FF2B5EF4-FFF2-40B4-BE49-F238E27FC236}">
                <a16:creationId xmlns:a16="http://schemas.microsoft.com/office/drawing/2014/main" id="{8FE2D489-1ACD-082C-19C4-712C6891DE28}"/>
              </a:ext>
            </a:extLst>
          </p:cNvPr>
          <p:cNvSpPr/>
          <p:nvPr/>
        </p:nvSpPr>
        <p:spPr>
          <a:xfrm>
            <a:off x="6269146" y="5385240"/>
            <a:ext cx="5416064" cy="338554"/>
          </a:xfrm>
          <a:prstGeom prst="rect">
            <a:avLst/>
          </a:prstGeom>
        </p:spPr>
        <p:txBody>
          <a:bodyPr wrap="square">
            <a:spAutoFit/>
          </a:bodyPr>
          <a:lstStyle/>
          <a:p>
            <a:r>
              <a:rPr lang="zh-CN" altLang="en-US" sz="1600" dirty="0">
                <a:solidFill>
                  <a:schemeClr val="bg1"/>
                </a:solidFill>
              </a:rPr>
              <a:t>用户</a:t>
            </a:r>
            <a:r>
              <a:rPr lang="en-US" altLang="zh-CN" sz="1600" dirty="0">
                <a:solidFill>
                  <a:schemeClr val="bg1"/>
                </a:solidFill>
              </a:rPr>
              <a:t>Token</a:t>
            </a:r>
            <a:r>
              <a:rPr lang="zh-CN" altLang="en-US" sz="1600" dirty="0">
                <a:solidFill>
                  <a:schemeClr val="bg1"/>
                </a:solidFill>
              </a:rPr>
              <a:t>访问</a:t>
            </a:r>
          </a:p>
        </p:txBody>
      </p:sp>
      <p:pic>
        <p:nvPicPr>
          <p:cNvPr id="7" name="图片 6">
            <a:extLst>
              <a:ext uri="{FF2B5EF4-FFF2-40B4-BE49-F238E27FC236}">
                <a16:creationId xmlns:a16="http://schemas.microsoft.com/office/drawing/2014/main" id="{7A941C39-A4DD-4730-0F6E-609FDE7CDF6F}"/>
              </a:ext>
            </a:extLst>
          </p:cNvPr>
          <p:cNvPicPr>
            <a:picLocks noChangeAspect="1"/>
          </p:cNvPicPr>
          <p:nvPr/>
        </p:nvPicPr>
        <p:blipFill>
          <a:blip r:embed="rId4"/>
          <a:stretch>
            <a:fillRect/>
          </a:stretch>
        </p:blipFill>
        <p:spPr>
          <a:xfrm>
            <a:off x="6381688" y="1482956"/>
            <a:ext cx="5653456" cy="3768971"/>
          </a:xfrm>
          <a:prstGeom prst="rect">
            <a:avLst/>
          </a:prstGeom>
        </p:spPr>
      </p:pic>
    </p:spTree>
    <p:extLst>
      <p:ext uri="{BB962C8B-B14F-4D97-AF65-F5344CB8AC3E}">
        <p14:creationId xmlns:p14="http://schemas.microsoft.com/office/powerpoint/2010/main" val="7808486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44DB197-6AAD-2441-B0BA-E4C2161EA07F}"/>
              </a:ext>
            </a:extLst>
          </p:cNvPr>
          <p:cNvSpPr>
            <a:spLocks noGrp="1"/>
          </p:cNvSpPr>
          <p:nvPr>
            <p:ph type="title"/>
          </p:nvPr>
        </p:nvSpPr>
        <p:spPr/>
        <p:txBody>
          <a:bodyPr/>
          <a:lstStyle/>
          <a:p>
            <a:r>
              <a:rPr lang="en-US" altLang="zh-CN" b="1" i="1" dirty="0"/>
              <a:t>4-1</a:t>
            </a:r>
            <a:r>
              <a:rPr lang="en-US" altLang="en-US" b="1" i="1" dirty="0"/>
              <a:t> 多级权限</a:t>
            </a:r>
            <a:endParaRPr lang="en-US" b="1" i="1" dirty="0"/>
          </a:p>
        </p:txBody>
      </p:sp>
      <p:sp>
        <p:nvSpPr>
          <p:cNvPr id="6" name="文本框 5">
            <a:extLst>
              <a:ext uri="{FF2B5EF4-FFF2-40B4-BE49-F238E27FC236}">
                <a16:creationId xmlns:a16="http://schemas.microsoft.com/office/drawing/2014/main" id="{66378F0C-E400-DB3D-003C-12BE9BE6783E}"/>
              </a:ext>
            </a:extLst>
          </p:cNvPr>
          <p:cNvSpPr txBox="1"/>
          <p:nvPr/>
        </p:nvSpPr>
        <p:spPr>
          <a:xfrm>
            <a:off x="976184" y="3200400"/>
            <a:ext cx="0" cy="0"/>
          </a:xfrm>
          <a:prstGeom prst="rect">
            <a:avLst/>
          </a:prstGeom>
        </p:spPr>
        <p:txBody>
          <a:bodyPr vert="horz" wrap="none" lIns="0" tIns="0" rIns="0" bIns="0" rtlCol="0" anchor="t">
            <a:noAutofit/>
          </a:bodyPr>
          <a:lstStyle/>
          <a:p>
            <a:endParaRPr kumimoji="1" lang="zh-CN" altLang="en-US" dirty="0"/>
          </a:p>
        </p:txBody>
      </p:sp>
      <p:sp>
        <p:nvSpPr>
          <p:cNvPr id="7" name="Content Placeholder 2">
            <a:extLst>
              <a:ext uri="{FF2B5EF4-FFF2-40B4-BE49-F238E27FC236}">
                <a16:creationId xmlns:a16="http://schemas.microsoft.com/office/drawing/2014/main" id="{FCBD47FE-5591-FEEA-37E3-C5FAF641092B}"/>
              </a:ext>
            </a:extLst>
          </p:cNvPr>
          <p:cNvSpPr txBox="1">
            <a:spLocks/>
          </p:cNvSpPr>
          <p:nvPr/>
        </p:nvSpPr>
        <p:spPr bwMode="auto">
          <a:xfrm>
            <a:off x="8769225" y="1416413"/>
            <a:ext cx="4228668" cy="4445818"/>
          </a:xfrm>
          <a:prstGeom prst="rect">
            <a:avLst/>
          </a:prstGeom>
          <a:noFill/>
          <a:ln w="9525">
            <a:noFill/>
            <a:miter lim="800000"/>
          </a:ln>
        </p:spPr>
        <p:txBody>
          <a:bodyPr vert="horz" wrap="square" lIns="0" tIns="0" rIns="0" bIns="0" numCol="1" rtlCol="0" anchor="t" anchorCtr="0" compatLnSpc="1">
            <a:noAutofit/>
          </a:bodyPr>
          <a:lstStyle>
            <a:lvl1pPr marL="0" marR="0" indent="0" algn="l" defTabSz="608965" rtl="0" eaLnBrk="1" fontAlgn="auto" latinLnBrk="0" hangingPunct="1">
              <a:lnSpc>
                <a:spcPct val="120000"/>
              </a:lnSpc>
              <a:spcBef>
                <a:spcPct val="0"/>
              </a:spcBef>
              <a:spcAft>
                <a:spcPts val="0"/>
              </a:spcAft>
              <a:buClrTx/>
              <a:buSzTx/>
              <a:buFont typeface="Arial" panose="020B0604020202020204"/>
              <a:buNone/>
              <a:defRPr kumimoji="1" lang="zh-CN" altLang="en-US" sz="2400" kern="1200">
                <a:solidFill>
                  <a:schemeClr val="bg1">
                    <a:lumMod val="95000"/>
                  </a:schemeClr>
                </a:solidFill>
                <a:latin typeface="+mn-lt"/>
                <a:ea typeface="微软雅黑" panose="020B0503020204020204" charset="-122"/>
                <a:cs typeface="+mn-cs"/>
              </a:defRPr>
            </a:lvl1pPr>
            <a:lvl2pPr marL="990600" indent="-381000" algn="l" defTabSz="608965" rtl="0" eaLnBrk="1" fontAlgn="base" hangingPunct="1">
              <a:lnSpc>
                <a:spcPct val="120000"/>
              </a:lnSpc>
              <a:spcBef>
                <a:spcPct val="20000"/>
              </a:spcBef>
              <a:spcAft>
                <a:spcPct val="0"/>
              </a:spcAft>
              <a:buFont typeface="Arial" panose="020B0604020202020204" pitchFamily="34" charset="0"/>
              <a:buChar char="–"/>
              <a:defRPr kumimoji="1" lang="zh-CN" altLang="en-US" sz="1865" b="0" i="0" kern="1200" dirty="0" smtClean="0">
                <a:solidFill>
                  <a:srgbClr val="404040"/>
                </a:solidFill>
                <a:latin typeface="+mn-lt"/>
                <a:ea typeface="微软雅黑" panose="020B0503020204020204" charset="-122"/>
                <a:cs typeface="+mn-cs"/>
              </a:defRPr>
            </a:lvl2pPr>
            <a:lvl3pPr marL="1524000" indent="-304800" algn="l" defTabSz="608965" rtl="0" eaLnBrk="1" fontAlgn="base" hangingPunct="1">
              <a:lnSpc>
                <a:spcPct val="120000"/>
              </a:lnSpc>
              <a:spcBef>
                <a:spcPct val="20000"/>
              </a:spcBef>
              <a:spcAft>
                <a:spcPct val="0"/>
              </a:spcAft>
              <a:buFont typeface="Arial" panose="020B0604020202020204" pitchFamily="34" charset="0"/>
              <a:buChar char="•"/>
              <a:defRPr sz="2135" kern="1200">
                <a:solidFill>
                  <a:schemeClr val="tx1">
                    <a:lumMod val="75000"/>
                    <a:lumOff val="25000"/>
                  </a:schemeClr>
                </a:solidFill>
                <a:latin typeface="+mn-lt"/>
                <a:ea typeface="微软雅黑" panose="020B0503020204020204" charset="-122"/>
                <a:cs typeface="+mn-cs"/>
              </a:defRPr>
            </a:lvl3pPr>
            <a:lvl4pPr marL="2133600" indent="-304800" algn="l" defTabSz="608965" rtl="0" eaLnBrk="1" fontAlgn="base" hangingPunct="1">
              <a:lnSpc>
                <a:spcPct val="120000"/>
              </a:lnSpc>
              <a:spcBef>
                <a:spcPct val="20000"/>
              </a:spcBef>
              <a:spcAft>
                <a:spcPct val="0"/>
              </a:spcAft>
              <a:buFont typeface="Arial" panose="020B0604020202020204" pitchFamily="34" charset="0"/>
              <a:buChar char="–"/>
              <a:defRPr sz="1865" kern="1200">
                <a:solidFill>
                  <a:schemeClr val="tx1">
                    <a:lumMod val="75000"/>
                    <a:lumOff val="25000"/>
                  </a:schemeClr>
                </a:solidFill>
                <a:latin typeface="+mn-lt"/>
                <a:ea typeface="微软雅黑" panose="020B0503020204020204" charset="-122"/>
                <a:cs typeface="+mn-cs"/>
              </a:defRPr>
            </a:lvl4pPr>
            <a:lvl5pPr marL="2743200" indent="-304800" algn="l" defTabSz="608965" rtl="0" eaLnBrk="1" fontAlgn="base" hangingPunct="1">
              <a:lnSpc>
                <a:spcPct val="120000"/>
              </a:lnSpc>
              <a:spcBef>
                <a:spcPct val="20000"/>
              </a:spcBef>
              <a:spcAft>
                <a:spcPct val="0"/>
              </a:spcAft>
              <a:buFont typeface="Arial" panose="020B0604020202020204" pitchFamily="34" charset="0"/>
              <a:buChar char="»"/>
              <a:defRPr sz="1600" kern="1200">
                <a:solidFill>
                  <a:schemeClr val="tx1">
                    <a:lumMod val="75000"/>
                    <a:lumOff val="25000"/>
                  </a:schemeClr>
                </a:solidFill>
                <a:latin typeface="+mn-lt"/>
                <a:ea typeface="微软雅黑" panose="020B0503020204020204" charset="-122"/>
                <a:cs typeface="+mn-cs"/>
              </a:defRPr>
            </a:lvl5pPr>
            <a:lvl6pPr marL="3352800" indent="-304800" algn="l" defTabSz="608965" rtl="0" eaLnBrk="1" latinLnBrk="0" hangingPunct="1">
              <a:spcBef>
                <a:spcPct val="20000"/>
              </a:spcBef>
              <a:buFont typeface="Arial" panose="020B0604020202020204"/>
              <a:buChar char="•"/>
              <a:defRPr sz="2665" kern="1200">
                <a:solidFill>
                  <a:schemeClr val="tx1"/>
                </a:solidFill>
                <a:latin typeface="+mn-lt"/>
                <a:ea typeface="+mn-ea"/>
                <a:cs typeface="+mn-cs"/>
              </a:defRPr>
            </a:lvl6pPr>
            <a:lvl7pPr marL="3962400" indent="-304800" algn="l" defTabSz="608965" rtl="0" eaLnBrk="1" latinLnBrk="0" hangingPunct="1">
              <a:spcBef>
                <a:spcPct val="20000"/>
              </a:spcBef>
              <a:buFont typeface="Arial" panose="020B0604020202020204"/>
              <a:buChar char="•"/>
              <a:defRPr sz="2665" kern="1200">
                <a:solidFill>
                  <a:schemeClr val="tx1"/>
                </a:solidFill>
                <a:latin typeface="+mn-lt"/>
                <a:ea typeface="+mn-ea"/>
                <a:cs typeface="+mn-cs"/>
              </a:defRPr>
            </a:lvl7pPr>
            <a:lvl8pPr marL="4572000" indent="-304800" algn="l" defTabSz="608965" rtl="0" eaLnBrk="1" latinLnBrk="0" hangingPunct="1">
              <a:spcBef>
                <a:spcPct val="20000"/>
              </a:spcBef>
              <a:buFont typeface="Arial" panose="020B0604020202020204"/>
              <a:buChar char="•"/>
              <a:defRPr sz="2665" kern="1200">
                <a:solidFill>
                  <a:schemeClr val="tx1"/>
                </a:solidFill>
                <a:latin typeface="+mn-lt"/>
                <a:ea typeface="+mn-ea"/>
                <a:cs typeface="+mn-cs"/>
              </a:defRPr>
            </a:lvl8pPr>
            <a:lvl9pPr marL="5181600" indent="-304800" algn="l" defTabSz="608965" rtl="0" eaLnBrk="1" latinLnBrk="0" hangingPunct="1">
              <a:spcBef>
                <a:spcPct val="20000"/>
              </a:spcBef>
              <a:buFont typeface="Arial" panose="020B0604020202020204"/>
              <a:buChar char="•"/>
              <a:defRPr sz="2665" kern="1200">
                <a:solidFill>
                  <a:schemeClr val="tx1"/>
                </a:solidFill>
                <a:latin typeface="+mn-lt"/>
                <a:ea typeface="+mn-ea"/>
                <a:cs typeface="+mn-cs"/>
              </a:defRPr>
            </a:lvl9pPr>
          </a:lstStyle>
          <a:p>
            <a:r>
              <a:rPr lang="zh-CN" altLang="en-US" dirty="0"/>
              <a:t>实现功能</a:t>
            </a:r>
          </a:p>
          <a:p>
            <a:pPr marL="285750" indent="-285750">
              <a:buFont typeface="Wingdings" pitchFamily="2" charset="2"/>
              <a:buChar char="l"/>
            </a:pPr>
            <a:r>
              <a:rPr lang="zh-CN" altLang="en" dirty="0">
                <a:solidFill>
                  <a:schemeClr val="accent6"/>
                </a:solidFill>
              </a:rPr>
              <a:t>拦截</a:t>
            </a:r>
            <a:r>
              <a:rPr lang="zh-CN" altLang="en-US" dirty="0">
                <a:solidFill>
                  <a:schemeClr val="accent6"/>
                </a:solidFill>
              </a:rPr>
              <a:t>特定请求</a:t>
            </a:r>
            <a:endParaRPr lang="en" altLang="zh-CN" dirty="0">
              <a:solidFill>
                <a:schemeClr val="accent6"/>
              </a:solidFill>
            </a:endParaRPr>
          </a:p>
          <a:p>
            <a:pPr marL="285750" indent="-285750">
              <a:buFont typeface="Wingdings" pitchFamily="2" charset="2"/>
              <a:buChar char="l"/>
            </a:pPr>
            <a:r>
              <a:rPr lang="en-US" altLang="zh-CN" dirty="0">
                <a:solidFill>
                  <a:schemeClr val="accent6"/>
                </a:solidFill>
              </a:rPr>
              <a:t>Token</a:t>
            </a:r>
            <a:r>
              <a:rPr lang="zh-CN" altLang="en-US" dirty="0">
                <a:solidFill>
                  <a:schemeClr val="accent6"/>
                </a:solidFill>
              </a:rPr>
              <a:t>动态生成</a:t>
            </a:r>
            <a:endParaRPr lang="en-US" altLang="zh-CN" dirty="0">
              <a:solidFill>
                <a:schemeClr val="accent6"/>
              </a:solidFill>
            </a:endParaRPr>
          </a:p>
          <a:p>
            <a:pPr marL="285750" indent="-285750">
              <a:buFont typeface="Wingdings" pitchFamily="2" charset="2"/>
              <a:buChar char="l"/>
            </a:pPr>
            <a:r>
              <a:rPr lang="zh-CN" altLang="en-US" dirty="0">
                <a:solidFill>
                  <a:schemeClr val="accent6"/>
                </a:solidFill>
              </a:rPr>
              <a:t>支持多角色</a:t>
            </a:r>
            <a:endParaRPr lang="en-US" altLang="zh-CN" dirty="0">
              <a:solidFill>
                <a:schemeClr val="accent6"/>
              </a:solidFill>
            </a:endParaRPr>
          </a:p>
          <a:p>
            <a:pPr marL="285750" indent="-285750">
              <a:buFont typeface="Wingdings" pitchFamily="2" charset="2"/>
              <a:buChar char="l"/>
            </a:pPr>
            <a:r>
              <a:rPr lang="zh-CN" altLang="en-US" dirty="0">
                <a:solidFill>
                  <a:schemeClr val="accent6"/>
                </a:solidFill>
              </a:rPr>
              <a:t>相同角色不同权限</a:t>
            </a:r>
            <a:endParaRPr lang="en" altLang="zh-CN" dirty="0">
              <a:solidFill>
                <a:schemeClr val="accent6"/>
              </a:solidFill>
            </a:endParaRPr>
          </a:p>
          <a:p>
            <a:pPr>
              <a:spcBef>
                <a:spcPts val="1200"/>
              </a:spcBef>
            </a:pPr>
            <a:r>
              <a:rPr lang="zh-CN" altLang="en-US" dirty="0"/>
              <a:t>适用场景：</a:t>
            </a:r>
          </a:p>
          <a:p>
            <a:pPr marL="285750" indent="-285750">
              <a:spcBef>
                <a:spcPts val="1200"/>
              </a:spcBef>
              <a:buFont typeface="Wingdings" pitchFamily="2" charset="2"/>
              <a:buChar char="l"/>
            </a:pPr>
            <a:r>
              <a:rPr lang="zh-CN" altLang="en" dirty="0">
                <a:solidFill>
                  <a:schemeClr val="accent6"/>
                </a:solidFill>
              </a:rPr>
              <a:t>有</a:t>
            </a:r>
            <a:r>
              <a:rPr lang="zh-CN" altLang="en-US" dirty="0">
                <a:solidFill>
                  <a:schemeClr val="accent6"/>
                </a:solidFill>
              </a:rPr>
              <a:t>账号系统</a:t>
            </a:r>
            <a:endParaRPr lang="en-US" altLang="zh-CN" dirty="0">
              <a:solidFill>
                <a:schemeClr val="accent6"/>
              </a:solidFill>
            </a:endParaRPr>
          </a:p>
          <a:p>
            <a:pPr marL="285750" indent="-285750">
              <a:spcBef>
                <a:spcPts val="1200"/>
              </a:spcBef>
              <a:buFont typeface="Wingdings" pitchFamily="2" charset="2"/>
              <a:buChar char="l"/>
            </a:pPr>
            <a:r>
              <a:rPr lang="zh-CN" altLang="en-US" dirty="0">
                <a:solidFill>
                  <a:schemeClr val="accent6"/>
                </a:solidFill>
              </a:rPr>
              <a:t>多种角色</a:t>
            </a:r>
            <a:endParaRPr lang="en-US" altLang="zh-CN" dirty="0">
              <a:solidFill>
                <a:schemeClr val="accent6"/>
              </a:solidFill>
            </a:endParaRPr>
          </a:p>
          <a:p>
            <a:pPr marL="285750" indent="-285750">
              <a:spcBef>
                <a:spcPts val="1200"/>
              </a:spcBef>
              <a:buFont typeface="Wingdings" pitchFamily="2" charset="2"/>
              <a:buChar char="l"/>
            </a:pPr>
            <a:r>
              <a:rPr lang="zh-CN" altLang="en-US" dirty="0">
                <a:solidFill>
                  <a:schemeClr val="accent6"/>
                </a:solidFill>
              </a:rPr>
              <a:t>多角色多级别</a:t>
            </a:r>
            <a:endParaRPr lang="en" altLang="zh-CN" dirty="0">
              <a:solidFill>
                <a:schemeClr val="accent6"/>
              </a:solidFill>
            </a:endParaRPr>
          </a:p>
          <a:p>
            <a:pPr>
              <a:spcBef>
                <a:spcPts val="1200"/>
              </a:spcBef>
            </a:pPr>
            <a:endParaRPr lang="en" sz="1400" dirty="0"/>
          </a:p>
        </p:txBody>
      </p:sp>
      <p:sp>
        <p:nvSpPr>
          <p:cNvPr id="8" name="矩形 7">
            <a:extLst>
              <a:ext uri="{FF2B5EF4-FFF2-40B4-BE49-F238E27FC236}">
                <a16:creationId xmlns:a16="http://schemas.microsoft.com/office/drawing/2014/main" id="{77BBFC3C-F835-805C-C256-07E210CB6CD8}"/>
              </a:ext>
            </a:extLst>
          </p:cNvPr>
          <p:cNvSpPr/>
          <p:nvPr/>
        </p:nvSpPr>
        <p:spPr>
          <a:xfrm>
            <a:off x="370809" y="5523677"/>
            <a:ext cx="5416064" cy="338554"/>
          </a:xfrm>
          <a:prstGeom prst="rect">
            <a:avLst/>
          </a:prstGeom>
        </p:spPr>
        <p:txBody>
          <a:bodyPr wrap="square">
            <a:spAutoFit/>
          </a:bodyPr>
          <a:lstStyle/>
          <a:p>
            <a:r>
              <a:rPr lang="zh-CN" altLang="en-US" sz="1600" dirty="0">
                <a:solidFill>
                  <a:schemeClr val="bg1"/>
                </a:solidFill>
              </a:rPr>
              <a:t>功能流程</a:t>
            </a:r>
          </a:p>
        </p:txBody>
      </p:sp>
      <p:pic>
        <p:nvPicPr>
          <p:cNvPr id="3" name="图片 2">
            <a:extLst>
              <a:ext uri="{FF2B5EF4-FFF2-40B4-BE49-F238E27FC236}">
                <a16:creationId xmlns:a16="http://schemas.microsoft.com/office/drawing/2014/main" id="{94E2BBBE-C59B-A658-359D-5269D7BD0A48}"/>
              </a:ext>
            </a:extLst>
          </p:cNvPr>
          <p:cNvPicPr>
            <a:picLocks noChangeAspect="1"/>
          </p:cNvPicPr>
          <p:nvPr/>
        </p:nvPicPr>
        <p:blipFill>
          <a:blip r:embed="rId3"/>
          <a:stretch>
            <a:fillRect/>
          </a:stretch>
        </p:blipFill>
        <p:spPr>
          <a:xfrm>
            <a:off x="448184" y="1413414"/>
            <a:ext cx="7772400" cy="4031172"/>
          </a:xfrm>
          <a:prstGeom prst="rect">
            <a:avLst/>
          </a:prstGeom>
        </p:spPr>
      </p:pic>
    </p:spTree>
    <p:extLst>
      <p:ext uri="{BB962C8B-B14F-4D97-AF65-F5344CB8AC3E}">
        <p14:creationId xmlns:p14="http://schemas.microsoft.com/office/powerpoint/2010/main" val="18362362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44DB197-6AAD-2441-B0BA-E4C2161EA07F}"/>
              </a:ext>
            </a:extLst>
          </p:cNvPr>
          <p:cNvSpPr>
            <a:spLocks noGrp="1"/>
          </p:cNvSpPr>
          <p:nvPr>
            <p:ph type="title"/>
          </p:nvPr>
        </p:nvSpPr>
        <p:spPr/>
        <p:txBody>
          <a:bodyPr/>
          <a:lstStyle/>
          <a:p>
            <a:r>
              <a:rPr lang="en-US" altLang="zh-CN" b="1" i="1" dirty="0"/>
              <a:t>4-2</a:t>
            </a:r>
            <a:r>
              <a:rPr lang="en-US" altLang="en-US" b="1" i="1" dirty="0"/>
              <a:t> </a:t>
            </a:r>
            <a:r>
              <a:rPr lang="zh-CN" altLang="en-US" b="1" i="1" dirty="0"/>
              <a:t>多级权限</a:t>
            </a:r>
            <a:endParaRPr lang="en-US" b="1" i="1" dirty="0"/>
          </a:p>
        </p:txBody>
      </p:sp>
      <p:sp>
        <p:nvSpPr>
          <p:cNvPr id="6" name="文本框 5">
            <a:extLst>
              <a:ext uri="{FF2B5EF4-FFF2-40B4-BE49-F238E27FC236}">
                <a16:creationId xmlns:a16="http://schemas.microsoft.com/office/drawing/2014/main" id="{66378F0C-E400-DB3D-003C-12BE9BE6783E}"/>
              </a:ext>
            </a:extLst>
          </p:cNvPr>
          <p:cNvSpPr txBox="1"/>
          <p:nvPr/>
        </p:nvSpPr>
        <p:spPr>
          <a:xfrm>
            <a:off x="976184" y="3200400"/>
            <a:ext cx="0" cy="0"/>
          </a:xfrm>
          <a:prstGeom prst="rect">
            <a:avLst/>
          </a:prstGeom>
        </p:spPr>
        <p:txBody>
          <a:bodyPr vert="horz" wrap="none" lIns="0" tIns="0" rIns="0" bIns="0" rtlCol="0" anchor="t">
            <a:noAutofit/>
          </a:bodyPr>
          <a:lstStyle/>
          <a:p>
            <a:endParaRPr kumimoji="1" lang="zh-CN" altLang="en-US" dirty="0"/>
          </a:p>
        </p:txBody>
      </p:sp>
      <p:sp>
        <p:nvSpPr>
          <p:cNvPr id="2" name="矩形 1">
            <a:extLst>
              <a:ext uri="{FF2B5EF4-FFF2-40B4-BE49-F238E27FC236}">
                <a16:creationId xmlns:a16="http://schemas.microsoft.com/office/drawing/2014/main" id="{5EF55427-0B37-F70B-31F9-E42627E69D88}"/>
              </a:ext>
            </a:extLst>
          </p:cNvPr>
          <p:cNvSpPr/>
          <p:nvPr/>
        </p:nvSpPr>
        <p:spPr>
          <a:xfrm>
            <a:off x="235901" y="5904320"/>
            <a:ext cx="5416064" cy="338554"/>
          </a:xfrm>
          <a:prstGeom prst="rect">
            <a:avLst/>
          </a:prstGeom>
        </p:spPr>
        <p:txBody>
          <a:bodyPr wrap="square">
            <a:spAutoFit/>
          </a:bodyPr>
          <a:lstStyle/>
          <a:p>
            <a:r>
              <a:rPr lang="zh-CN" altLang="en-US" sz="1600" dirty="0">
                <a:solidFill>
                  <a:schemeClr val="bg1"/>
                </a:solidFill>
              </a:rPr>
              <a:t>管理员添加权限字段</a:t>
            </a:r>
          </a:p>
        </p:txBody>
      </p:sp>
      <p:pic>
        <p:nvPicPr>
          <p:cNvPr id="5" name="图片 4">
            <a:extLst>
              <a:ext uri="{FF2B5EF4-FFF2-40B4-BE49-F238E27FC236}">
                <a16:creationId xmlns:a16="http://schemas.microsoft.com/office/drawing/2014/main" id="{932A1C14-070A-1500-D886-830F51BBFA17}"/>
              </a:ext>
            </a:extLst>
          </p:cNvPr>
          <p:cNvPicPr>
            <a:picLocks noChangeAspect="1"/>
          </p:cNvPicPr>
          <p:nvPr/>
        </p:nvPicPr>
        <p:blipFill>
          <a:blip r:embed="rId3"/>
          <a:stretch>
            <a:fillRect/>
          </a:stretch>
        </p:blipFill>
        <p:spPr>
          <a:xfrm>
            <a:off x="355824" y="999673"/>
            <a:ext cx="4222650" cy="4858654"/>
          </a:xfrm>
          <a:prstGeom prst="rect">
            <a:avLst/>
          </a:prstGeom>
        </p:spPr>
      </p:pic>
      <p:pic>
        <p:nvPicPr>
          <p:cNvPr id="11" name="图片 10">
            <a:extLst>
              <a:ext uri="{FF2B5EF4-FFF2-40B4-BE49-F238E27FC236}">
                <a16:creationId xmlns:a16="http://schemas.microsoft.com/office/drawing/2014/main" id="{939A7FB4-FC6B-1F10-0255-1864124FF225}"/>
              </a:ext>
            </a:extLst>
          </p:cNvPr>
          <p:cNvPicPr>
            <a:picLocks noChangeAspect="1"/>
          </p:cNvPicPr>
          <p:nvPr/>
        </p:nvPicPr>
        <p:blipFill>
          <a:blip r:embed="rId4"/>
          <a:stretch>
            <a:fillRect/>
          </a:stretch>
        </p:blipFill>
        <p:spPr>
          <a:xfrm>
            <a:off x="5134886" y="999673"/>
            <a:ext cx="4277320" cy="4817126"/>
          </a:xfrm>
          <a:prstGeom prst="rect">
            <a:avLst/>
          </a:prstGeom>
        </p:spPr>
      </p:pic>
      <p:sp>
        <p:nvSpPr>
          <p:cNvPr id="12" name="矩形 11">
            <a:extLst>
              <a:ext uri="{FF2B5EF4-FFF2-40B4-BE49-F238E27FC236}">
                <a16:creationId xmlns:a16="http://schemas.microsoft.com/office/drawing/2014/main" id="{69E89E07-F72A-5C9A-8A01-D09446848C6B}"/>
              </a:ext>
            </a:extLst>
          </p:cNvPr>
          <p:cNvSpPr/>
          <p:nvPr/>
        </p:nvSpPr>
        <p:spPr>
          <a:xfrm>
            <a:off x="5134886" y="5904320"/>
            <a:ext cx="5416064" cy="338554"/>
          </a:xfrm>
          <a:prstGeom prst="rect">
            <a:avLst/>
          </a:prstGeom>
        </p:spPr>
        <p:txBody>
          <a:bodyPr wrap="square">
            <a:spAutoFit/>
          </a:bodyPr>
          <a:lstStyle/>
          <a:p>
            <a:r>
              <a:rPr lang="zh-CN" altLang="en-US" sz="1600" dirty="0">
                <a:solidFill>
                  <a:schemeClr val="bg1"/>
                </a:solidFill>
              </a:rPr>
              <a:t>用户添加权限字段</a:t>
            </a:r>
          </a:p>
        </p:txBody>
      </p:sp>
    </p:spTree>
    <p:extLst>
      <p:ext uri="{BB962C8B-B14F-4D97-AF65-F5344CB8AC3E}">
        <p14:creationId xmlns:p14="http://schemas.microsoft.com/office/powerpoint/2010/main" val="1114741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2B76EA0-FC61-0A4E-8436-DA308612F2D2}"/>
              </a:ext>
            </a:extLst>
          </p:cNvPr>
          <p:cNvSpPr>
            <a:spLocks noGrp="1"/>
          </p:cNvSpPr>
          <p:nvPr>
            <p:ph idx="1"/>
          </p:nvPr>
        </p:nvSpPr>
        <p:spPr>
          <a:xfrm>
            <a:off x="448184" y="1208618"/>
            <a:ext cx="6933955" cy="4970445"/>
          </a:xfrm>
        </p:spPr>
        <p:txBody>
          <a:bodyPr/>
          <a:lstStyle/>
          <a:p>
            <a:pPr>
              <a:lnSpc>
                <a:spcPct val="100000"/>
              </a:lnSpc>
              <a:spcBef>
                <a:spcPts val="0"/>
              </a:spcBef>
              <a:spcAft>
                <a:spcPts val="600"/>
              </a:spcAft>
            </a:pPr>
            <a:r>
              <a:rPr lang="en-US" altLang="zh-CN" sz="2800" dirty="0">
                <a:solidFill>
                  <a:schemeClr val="bg1"/>
                </a:solidFill>
              </a:rPr>
              <a:t>1</a:t>
            </a:r>
            <a:r>
              <a:rPr lang="zh-CN" altLang="en-US" sz="2800" dirty="0">
                <a:solidFill>
                  <a:schemeClr val="bg1"/>
                </a:solidFill>
              </a:rPr>
              <a:t>、</a:t>
            </a:r>
            <a:r>
              <a:rPr lang="en-US" altLang="en-US" sz="2800" dirty="0">
                <a:solidFill>
                  <a:schemeClr val="bg1"/>
                </a:solidFill>
              </a:rPr>
              <a:t>框架搭建和基础知识</a:t>
            </a:r>
            <a:endParaRPr lang="en-US" altLang="en-US" sz="1800" dirty="0">
              <a:solidFill>
                <a:schemeClr val="bg1"/>
              </a:solidFill>
            </a:endParaRPr>
          </a:p>
          <a:p>
            <a:pPr marL="285750" indent="-285750">
              <a:lnSpc>
                <a:spcPct val="100000"/>
              </a:lnSpc>
              <a:spcBef>
                <a:spcPts val="0"/>
              </a:spcBef>
              <a:spcAft>
                <a:spcPts val="600"/>
              </a:spcAft>
              <a:buFont typeface="Arial" panose="020B0604020202020204" pitchFamily="34" charset="0"/>
              <a:buChar char="•"/>
            </a:pPr>
            <a:r>
              <a:rPr lang="zh-CN" altLang="en-US" sz="1800" dirty="0">
                <a:solidFill>
                  <a:schemeClr val="bg1"/>
                </a:solidFill>
              </a:rPr>
              <a:t>框架与工具</a:t>
            </a:r>
            <a:endParaRPr lang="en-US" altLang="zh-CN" sz="1800" dirty="0">
              <a:solidFill>
                <a:schemeClr val="bg1"/>
              </a:solidFill>
            </a:endParaRPr>
          </a:p>
          <a:p>
            <a:pPr marL="285750" indent="-285750">
              <a:lnSpc>
                <a:spcPct val="100000"/>
              </a:lnSpc>
              <a:spcBef>
                <a:spcPts val="0"/>
              </a:spcBef>
              <a:spcAft>
                <a:spcPts val="600"/>
              </a:spcAft>
              <a:buFont typeface="Arial" panose="020B0604020202020204" pitchFamily="34" charset="0"/>
              <a:buChar char="•"/>
            </a:pPr>
            <a:r>
              <a:rPr lang="en-US" altLang="en-US" sz="1800" dirty="0">
                <a:solidFill>
                  <a:schemeClr val="bg1"/>
                </a:solidFill>
              </a:rPr>
              <a:t>Gradle</a:t>
            </a:r>
          </a:p>
          <a:p>
            <a:pPr marL="285750" indent="-285750">
              <a:lnSpc>
                <a:spcPct val="100000"/>
              </a:lnSpc>
              <a:spcBef>
                <a:spcPts val="0"/>
              </a:spcBef>
              <a:spcAft>
                <a:spcPts val="600"/>
              </a:spcAft>
              <a:buFont typeface="Arial" panose="020B0604020202020204" pitchFamily="34" charset="0"/>
              <a:buChar char="•"/>
            </a:pPr>
            <a:r>
              <a:rPr lang="en-US" altLang="en-US" sz="1800" dirty="0">
                <a:solidFill>
                  <a:schemeClr val="bg1"/>
                </a:solidFill>
              </a:rPr>
              <a:t>注解</a:t>
            </a:r>
          </a:p>
          <a:p>
            <a:pPr marL="285750" indent="-285750">
              <a:lnSpc>
                <a:spcPct val="100000"/>
              </a:lnSpc>
              <a:spcBef>
                <a:spcPts val="0"/>
              </a:spcBef>
              <a:spcAft>
                <a:spcPts val="600"/>
              </a:spcAft>
              <a:buFont typeface="Arial" panose="020B0604020202020204" pitchFamily="34" charset="0"/>
              <a:buChar char="•"/>
            </a:pPr>
            <a:r>
              <a:rPr lang="en-US" altLang="zh-CN" sz="1800" dirty="0">
                <a:solidFill>
                  <a:schemeClr val="bg1"/>
                </a:solidFill>
              </a:rPr>
              <a:t>Redis</a:t>
            </a:r>
            <a:endParaRPr lang="en-US" altLang="en-US" sz="1800" dirty="0">
              <a:solidFill>
                <a:schemeClr val="bg1"/>
              </a:solidFill>
            </a:endParaRPr>
          </a:p>
          <a:p>
            <a:pPr>
              <a:lnSpc>
                <a:spcPct val="100000"/>
              </a:lnSpc>
              <a:spcBef>
                <a:spcPts val="600"/>
              </a:spcBef>
              <a:spcAft>
                <a:spcPts val="600"/>
              </a:spcAft>
            </a:pPr>
            <a:r>
              <a:rPr lang="en-US" altLang="zh-CN" sz="2800" dirty="0">
                <a:solidFill>
                  <a:schemeClr val="bg1"/>
                </a:solidFill>
              </a:rPr>
              <a:t>2</a:t>
            </a:r>
            <a:r>
              <a:rPr lang="zh-CN" altLang="en-US" sz="2800" dirty="0">
                <a:solidFill>
                  <a:schemeClr val="bg1"/>
                </a:solidFill>
              </a:rPr>
              <a:t>、</a:t>
            </a:r>
            <a:r>
              <a:rPr lang="en-US" altLang="en-US" sz="2800" dirty="0">
                <a:solidFill>
                  <a:schemeClr val="bg1"/>
                </a:solidFill>
              </a:rPr>
              <a:t>基础认证功能</a:t>
            </a:r>
          </a:p>
          <a:p>
            <a:pPr marL="285750" indent="-285750">
              <a:lnSpc>
                <a:spcPct val="100000"/>
              </a:lnSpc>
              <a:spcBef>
                <a:spcPts val="0"/>
              </a:spcBef>
              <a:spcAft>
                <a:spcPts val="600"/>
              </a:spcAft>
              <a:buFont typeface="Arial" panose="020B0604020202020204" pitchFamily="34" charset="0"/>
              <a:buChar char="•"/>
            </a:pPr>
            <a:r>
              <a:rPr lang="en-US" altLang="en-US" sz="1800" dirty="0">
                <a:solidFill>
                  <a:schemeClr val="bg1"/>
                </a:solidFill>
              </a:rPr>
              <a:t>整体流程</a:t>
            </a:r>
          </a:p>
          <a:p>
            <a:pPr marL="285750" indent="-285750">
              <a:lnSpc>
                <a:spcPct val="100000"/>
              </a:lnSpc>
              <a:spcBef>
                <a:spcPts val="0"/>
              </a:spcBef>
              <a:spcAft>
                <a:spcPts val="600"/>
              </a:spcAft>
              <a:buFont typeface="Arial" panose="020B0604020202020204" pitchFamily="34" charset="0"/>
              <a:buChar char="•"/>
            </a:pPr>
            <a:r>
              <a:rPr lang="en-US" altLang="en-US" sz="1800" dirty="0">
                <a:solidFill>
                  <a:schemeClr val="bg1"/>
                </a:solidFill>
              </a:rPr>
              <a:t>拦截器</a:t>
            </a:r>
          </a:p>
          <a:p>
            <a:pPr>
              <a:lnSpc>
                <a:spcPct val="100000"/>
              </a:lnSpc>
              <a:spcBef>
                <a:spcPts val="600"/>
              </a:spcBef>
              <a:spcAft>
                <a:spcPts val="600"/>
              </a:spcAft>
            </a:pPr>
            <a:r>
              <a:rPr lang="en-US" altLang="zh-CN" sz="2800" dirty="0">
                <a:solidFill>
                  <a:schemeClr val="bg1"/>
                </a:solidFill>
              </a:rPr>
              <a:t>3</a:t>
            </a:r>
            <a:r>
              <a:rPr lang="zh-CN" altLang="en-US" sz="2800" dirty="0">
                <a:solidFill>
                  <a:schemeClr val="bg1"/>
                </a:solidFill>
              </a:rPr>
              <a:t>、</a:t>
            </a:r>
            <a:r>
              <a:rPr lang="en-US" altLang="en-US" sz="2800" dirty="0">
                <a:solidFill>
                  <a:schemeClr val="bg1"/>
                </a:solidFill>
              </a:rPr>
              <a:t>多角色认证</a:t>
            </a:r>
          </a:p>
          <a:p>
            <a:pPr marL="285750" indent="-285750">
              <a:lnSpc>
                <a:spcPct val="100000"/>
              </a:lnSpc>
              <a:spcBef>
                <a:spcPts val="0"/>
              </a:spcBef>
              <a:spcAft>
                <a:spcPts val="600"/>
              </a:spcAft>
              <a:buFont typeface="Arial" panose="020B0604020202020204" pitchFamily="34" charset="0"/>
              <a:buChar char="•"/>
            </a:pPr>
            <a:r>
              <a:rPr lang="en-US" altLang="en-US" sz="1800" dirty="0">
                <a:solidFill>
                  <a:schemeClr val="bg1"/>
                </a:solidFill>
              </a:rPr>
              <a:t>整体流程</a:t>
            </a:r>
          </a:p>
          <a:p>
            <a:pPr marL="285750" indent="-285750">
              <a:lnSpc>
                <a:spcPct val="100000"/>
              </a:lnSpc>
              <a:spcBef>
                <a:spcPts val="0"/>
              </a:spcBef>
              <a:spcAft>
                <a:spcPts val="600"/>
              </a:spcAft>
              <a:buFont typeface="Arial" panose="020B0604020202020204" pitchFamily="34" charset="0"/>
              <a:buChar char="•"/>
            </a:pPr>
            <a:r>
              <a:rPr lang="en-US" altLang="en-US" sz="1800" dirty="0">
                <a:solidFill>
                  <a:schemeClr val="bg1"/>
                </a:solidFill>
              </a:rPr>
              <a:t>拦截器</a:t>
            </a:r>
          </a:p>
          <a:p>
            <a:pPr marL="285750" indent="-285750">
              <a:lnSpc>
                <a:spcPct val="100000"/>
              </a:lnSpc>
              <a:spcBef>
                <a:spcPts val="0"/>
              </a:spcBef>
              <a:spcAft>
                <a:spcPts val="600"/>
              </a:spcAft>
              <a:buFont typeface="Arial" panose="020B0604020202020204" pitchFamily="34" charset="0"/>
              <a:buChar char="•"/>
            </a:pPr>
            <a:endParaRPr lang="en-US" altLang="en-US" sz="1800" dirty="0">
              <a:solidFill>
                <a:schemeClr val="bg1"/>
              </a:solidFill>
            </a:endParaRPr>
          </a:p>
          <a:p>
            <a:pPr marL="285750" indent="-285750">
              <a:lnSpc>
                <a:spcPct val="100000"/>
              </a:lnSpc>
              <a:spcBef>
                <a:spcPts val="0"/>
              </a:spcBef>
              <a:spcAft>
                <a:spcPts val="600"/>
              </a:spcAft>
              <a:buFont typeface="Arial" panose="020B0604020202020204" pitchFamily="34" charset="0"/>
              <a:buChar char="•"/>
            </a:pPr>
            <a:endParaRPr lang="en-US" altLang="en-US" sz="1800" dirty="0">
              <a:solidFill>
                <a:schemeClr val="bg1"/>
              </a:solidFill>
            </a:endParaRPr>
          </a:p>
        </p:txBody>
      </p:sp>
      <p:sp>
        <p:nvSpPr>
          <p:cNvPr id="4" name="Title 3">
            <a:extLst>
              <a:ext uri="{FF2B5EF4-FFF2-40B4-BE49-F238E27FC236}">
                <a16:creationId xmlns:a16="http://schemas.microsoft.com/office/drawing/2014/main" id="{B256BAB1-5A51-D847-B820-DE4A658B1A15}"/>
              </a:ext>
            </a:extLst>
          </p:cNvPr>
          <p:cNvSpPr>
            <a:spLocks noGrp="1"/>
          </p:cNvSpPr>
          <p:nvPr>
            <p:ph type="title"/>
          </p:nvPr>
        </p:nvSpPr>
        <p:spPr/>
        <p:txBody>
          <a:bodyPr/>
          <a:lstStyle/>
          <a:p>
            <a:r>
              <a:rPr lang="en-US" dirty="0"/>
              <a:t>目录</a:t>
            </a:r>
          </a:p>
        </p:txBody>
      </p:sp>
      <p:sp>
        <p:nvSpPr>
          <p:cNvPr id="3" name="Content Placeholder 1">
            <a:extLst>
              <a:ext uri="{FF2B5EF4-FFF2-40B4-BE49-F238E27FC236}">
                <a16:creationId xmlns:a16="http://schemas.microsoft.com/office/drawing/2014/main" id="{D4EC0E77-F5D3-7A6E-7DD4-67A81ABF32E1}"/>
              </a:ext>
            </a:extLst>
          </p:cNvPr>
          <p:cNvSpPr txBox="1">
            <a:spLocks/>
          </p:cNvSpPr>
          <p:nvPr/>
        </p:nvSpPr>
        <p:spPr bwMode="auto">
          <a:xfrm>
            <a:off x="6728968" y="1208619"/>
            <a:ext cx="6933955" cy="4970445"/>
          </a:xfrm>
          <a:prstGeom prst="rect">
            <a:avLst/>
          </a:prstGeom>
          <a:noFill/>
          <a:ln w="9525">
            <a:noFill/>
            <a:miter lim="800000"/>
          </a:ln>
        </p:spPr>
        <p:txBody>
          <a:bodyPr vert="horz" wrap="square" lIns="0" tIns="0" rIns="0" bIns="0" numCol="1" rtlCol="0" anchor="t" anchorCtr="0" compatLnSpc="1">
            <a:noAutofit/>
          </a:bodyPr>
          <a:lstStyle>
            <a:lvl1pPr marL="0" marR="0" indent="0" algn="l" defTabSz="608965" rtl="0" eaLnBrk="1" fontAlgn="auto" latinLnBrk="0" hangingPunct="1">
              <a:lnSpc>
                <a:spcPct val="120000"/>
              </a:lnSpc>
              <a:spcBef>
                <a:spcPct val="0"/>
              </a:spcBef>
              <a:spcAft>
                <a:spcPts val="0"/>
              </a:spcAft>
              <a:buClrTx/>
              <a:buSzTx/>
              <a:buFont typeface="Arial" panose="020B0604020202020204"/>
              <a:buNone/>
              <a:defRPr kumimoji="1" lang="zh-CN" altLang="en-US" sz="2400" kern="1200" dirty="0" smtClean="0">
                <a:solidFill>
                  <a:schemeClr val="bg1">
                    <a:lumMod val="95000"/>
                  </a:schemeClr>
                </a:solidFill>
                <a:latin typeface="+mn-lt"/>
                <a:ea typeface="微软雅黑" panose="020B0503020204020204" charset="-122"/>
                <a:cs typeface="+mn-cs"/>
              </a:defRPr>
            </a:lvl1pPr>
            <a:lvl2pPr marL="990600" indent="-381000" algn="l" defTabSz="608965" rtl="0" eaLnBrk="1" fontAlgn="base" hangingPunct="1">
              <a:lnSpc>
                <a:spcPct val="120000"/>
              </a:lnSpc>
              <a:spcBef>
                <a:spcPct val="20000"/>
              </a:spcBef>
              <a:spcAft>
                <a:spcPct val="0"/>
              </a:spcAft>
              <a:buFont typeface="Arial" panose="020B0604020202020204" pitchFamily="34" charset="0"/>
              <a:buChar char="–"/>
              <a:defRPr kumimoji="1" lang="zh-CN" altLang="en-US" sz="1865" b="0" i="0" kern="1200" dirty="0" smtClean="0">
                <a:solidFill>
                  <a:srgbClr val="404040"/>
                </a:solidFill>
                <a:latin typeface="+mn-lt"/>
                <a:ea typeface="微软雅黑" panose="020B0503020204020204" charset="-122"/>
                <a:cs typeface="+mn-cs"/>
              </a:defRPr>
            </a:lvl2pPr>
            <a:lvl3pPr marL="1524000" indent="-304800" algn="l" defTabSz="608965" rtl="0" eaLnBrk="1" fontAlgn="base" hangingPunct="1">
              <a:lnSpc>
                <a:spcPct val="120000"/>
              </a:lnSpc>
              <a:spcBef>
                <a:spcPct val="20000"/>
              </a:spcBef>
              <a:spcAft>
                <a:spcPct val="0"/>
              </a:spcAft>
              <a:buFont typeface="Arial" panose="020B0604020202020204" pitchFamily="34" charset="0"/>
              <a:buChar char="•"/>
              <a:defRPr sz="2135" kern="1200">
                <a:solidFill>
                  <a:schemeClr val="tx1">
                    <a:lumMod val="75000"/>
                    <a:lumOff val="25000"/>
                  </a:schemeClr>
                </a:solidFill>
                <a:latin typeface="+mn-lt"/>
                <a:ea typeface="微软雅黑" panose="020B0503020204020204" charset="-122"/>
                <a:cs typeface="+mn-cs"/>
              </a:defRPr>
            </a:lvl3pPr>
            <a:lvl4pPr marL="2133600" indent="-304800" algn="l" defTabSz="608965" rtl="0" eaLnBrk="1" fontAlgn="base" hangingPunct="1">
              <a:lnSpc>
                <a:spcPct val="120000"/>
              </a:lnSpc>
              <a:spcBef>
                <a:spcPct val="20000"/>
              </a:spcBef>
              <a:spcAft>
                <a:spcPct val="0"/>
              </a:spcAft>
              <a:buFont typeface="Arial" panose="020B0604020202020204" pitchFamily="34" charset="0"/>
              <a:buChar char="–"/>
              <a:defRPr sz="1865" kern="1200">
                <a:solidFill>
                  <a:schemeClr val="tx1">
                    <a:lumMod val="75000"/>
                    <a:lumOff val="25000"/>
                  </a:schemeClr>
                </a:solidFill>
                <a:latin typeface="+mn-lt"/>
                <a:ea typeface="微软雅黑" panose="020B0503020204020204" charset="-122"/>
                <a:cs typeface="+mn-cs"/>
              </a:defRPr>
            </a:lvl4pPr>
            <a:lvl5pPr marL="2743200" indent="-304800" algn="l" defTabSz="608965" rtl="0" eaLnBrk="1" fontAlgn="base" hangingPunct="1">
              <a:lnSpc>
                <a:spcPct val="120000"/>
              </a:lnSpc>
              <a:spcBef>
                <a:spcPct val="20000"/>
              </a:spcBef>
              <a:spcAft>
                <a:spcPct val="0"/>
              </a:spcAft>
              <a:buFont typeface="Arial" panose="020B0604020202020204" pitchFamily="34" charset="0"/>
              <a:buChar char="»"/>
              <a:defRPr sz="1600" kern="1200">
                <a:solidFill>
                  <a:schemeClr val="tx1">
                    <a:lumMod val="75000"/>
                    <a:lumOff val="25000"/>
                  </a:schemeClr>
                </a:solidFill>
                <a:latin typeface="+mn-lt"/>
                <a:ea typeface="微软雅黑" panose="020B0503020204020204" charset="-122"/>
                <a:cs typeface="+mn-cs"/>
              </a:defRPr>
            </a:lvl5pPr>
            <a:lvl6pPr marL="3352800" indent="-304800" algn="l" defTabSz="608965" rtl="0" eaLnBrk="1" latinLnBrk="0" hangingPunct="1">
              <a:spcBef>
                <a:spcPct val="20000"/>
              </a:spcBef>
              <a:buFont typeface="Arial" panose="020B0604020202020204"/>
              <a:buChar char="•"/>
              <a:defRPr sz="2665" kern="1200">
                <a:solidFill>
                  <a:schemeClr val="tx1"/>
                </a:solidFill>
                <a:latin typeface="+mn-lt"/>
                <a:ea typeface="+mn-ea"/>
                <a:cs typeface="+mn-cs"/>
              </a:defRPr>
            </a:lvl6pPr>
            <a:lvl7pPr marL="3962400" indent="-304800" algn="l" defTabSz="608965" rtl="0" eaLnBrk="1" latinLnBrk="0" hangingPunct="1">
              <a:spcBef>
                <a:spcPct val="20000"/>
              </a:spcBef>
              <a:buFont typeface="Arial" panose="020B0604020202020204"/>
              <a:buChar char="•"/>
              <a:defRPr sz="2665" kern="1200">
                <a:solidFill>
                  <a:schemeClr val="tx1"/>
                </a:solidFill>
                <a:latin typeface="+mn-lt"/>
                <a:ea typeface="+mn-ea"/>
                <a:cs typeface="+mn-cs"/>
              </a:defRPr>
            </a:lvl7pPr>
            <a:lvl8pPr marL="4572000" indent="-304800" algn="l" defTabSz="608965" rtl="0" eaLnBrk="1" latinLnBrk="0" hangingPunct="1">
              <a:spcBef>
                <a:spcPct val="20000"/>
              </a:spcBef>
              <a:buFont typeface="Arial" panose="020B0604020202020204"/>
              <a:buChar char="•"/>
              <a:defRPr sz="2665" kern="1200">
                <a:solidFill>
                  <a:schemeClr val="tx1"/>
                </a:solidFill>
                <a:latin typeface="+mn-lt"/>
                <a:ea typeface="+mn-ea"/>
                <a:cs typeface="+mn-cs"/>
              </a:defRPr>
            </a:lvl8pPr>
            <a:lvl9pPr marL="5181600" indent="-304800" algn="l" defTabSz="608965" rtl="0" eaLnBrk="1" latinLnBrk="0" hangingPunct="1">
              <a:spcBef>
                <a:spcPct val="20000"/>
              </a:spcBef>
              <a:buFont typeface="Arial" panose="020B0604020202020204"/>
              <a:buChar char="•"/>
              <a:defRPr sz="2665" kern="1200">
                <a:solidFill>
                  <a:schemeClr val="tx1"/>
                </a:solidFill>
                <a:latin typeface="+mn-lt"/>
                <a:ea typeface="+mn-ea"/>
                <a:cs typeface="+mn-cs"/>
              </a:defRPr>
            </a:lvl9pPr>
          </a:lstStyle>
          <a:p>
            <a:pPr>
              <a:lnSpc>
                <a:spcPct val="100000"/>
              </a:lnSpc>
              <a:spcBef>
                <a:spcPts val="600"/>
              </a:spcBef>
              <a:spcAft>
                <a:spcPts val="600"/>
              </a:spcAft>
            </a:pPr>
            <a:r>
              <a:rPr lang="en-US" altLang="zh-CN" sz="2800">
                <a:solidFill>
                  <a:schemeClr val="bg1"/>
                </a:solidFill>
              </a:rPr>
              <a:t>4</a:t>
            </a:r>
            <a:r>
              <a:rPr lang="zh-CN" altLang="en-US" sz="2800">
                <a:solidFill>
                  <a:schemeClr val="bg1"/>
                </a:solidFill>
              </a:rPr>
              <a:t>、多级权限</a:t>
            </a:r>
          </a:p>
          <a:p>
            <a:pPr marL="285750" indent="-285750">
              <a:lnSpc>
                <a:spcPct val="100000"/>
              </a:lnSpc>
              <a:spcBef>
                <a:spcPts val="0"/>
              </a:spcBef>
              <a:spcAft>
                <a:spcPts val="600"/>
              </a:spcAft>
              <a:buFont typeface="Arial" panose="020B0604020202020204" pitchFamily="34" charset="0"/>
              <a:buChar char="•"/>
            </a:pPr>
            <a:r>
              <a:rPr lang="zh-CN" altLang="en-US" sz="1800" dirty="0">
                <a:solidFill>
                  <a:schemeClr val="bg1"/>
                </a:solidFill>
              </a:rPr>
              <a:t>整体流程</a:t>
            </a:r>
          </a:p>
          <a:p>
            <a:pPr>
              <a:lnSpc>
                <a:spcPct val="100000"/>
              </a:lnSpc>
              <a:spcBef>
                <a:spcPts val="600"/>
              </a:spcBef>
              <a:spcAft>
                <a:spcPts val="600"/>
              </a:spcAft>
            </a:pPr>
            <a:r>
              <a:rPr lang="en-US" altLang="zh-CN" sz="2800" dirty="0">
                <a:solidFill>
                  <a:schemeClr val="bg1"/>
                </a:solidFill>
              </a:rPr>
              <a:t>5</a:t>
            </a:r>
            <a:r>
              <a:rPr lang="zh-CN" altLang="en-US" sz="2800" dirty="0">
                <a:solidFill>
                  <a:schemeClr val="bg1"/>
                </a:solidFill>
              </a:rPr>
              <a:t>、单点登录</a:t>
            </a:r>
          </a:p>
          <a:p>
            <a:pPr marL="285750" indent="-285750">
              <a:lnSpc>
                <a:spcPct val="100000"/>
              </a:lnSpc>
              <a:spcBef>
                <a:spcPts val="0"/>
              </a:spcBef>
              <a:spcAft>
                <a:spcPts val="600"/>
              </a:spcAft>
              <a:buFont typeface="Arial" panose="020B0604020202020204" pitchFamily="34" charset="0"/>
              <a:buChar char="•"/>
            </a:pPr>
            <a:r>
              <a:rPr lang="en-US" sz="1800" dirty="0">
                <a:solidFill>
                  <a:schemeClr val="bg1"/>
                </a:solidFill>
              </a:rPr>
              <a:t>整体流程</a:t>
            </a:r>
          </a:p>
          <a:p>
            <a:pPr marL="285750" indent="-285750">
              <a:lnSpc>
                <a:spcPct val="100000"/>
              </a:lnSpc>
              <a:spcBef>
                <a:spcPts val="0"/>
              </a:spcBef>
              <a:spcAft>
                <a:spcPts val="600"/>
              </a:spcAft>
              <a:buFont typeface="Arial" panose="020B0604020202020204" pitchFamily="34" charset="0"/>
              <a:buChar char="•"/>
            </a:pPr>
            <a:r>
              <a:rPr lang="en-US" sz="1800" dirty="0">
                <a:solidFill>
                  <a:schemeClr val="bg1"/>
                </a:solidFill>
              </a:rPr>
              <a:t>拦截器</a:t>
            </a:r>
          </a:p>
          <a:p>
            <a:pPr>
              <a:lnSpc>
                <a:spcPct val="100000"/>
              </a:lnSpc>
              <a:spcBef>
                <a:spcPts val="600"/>
              </a:spcBef>
              <a:spcAft>
                <a:spcPts val="600"/>
              </a:spcAft>
            </a:pPr>
            <a:r>
              <a:rPr lang="en-US" altLang="zh-CN" sz="2800" dirty="0">
                <a:solidFill>
                  <a:schemeClr val="bg1"/>
                </a:solidFill>
              </a:rPr>
              <a:t>6</a:t>
            </a:r>
            <a:r>
              <a:rPr lang="zh-CN" altLang="en-US" sz="2800" dirty="0">
                <a:solidFill>
                  <a:schemeClr val="bg1"/>
                </a:solidFill>
              </a:rPr>
              <a:t>、</a:t>
            </a:r>
            <a:r>
              <a:rPr lang="en-US" altLang="en-US" sz="2800" dirty="0">
                <a:solidFill>
                  <a:schemeClr val="bg1"/>
                </a:solidFill>
              </a:rPr>
              <a:t>总结</a:t>
            </a:r>
          </a:p>
          <a:p>
            <a:pPr marL="285750" indent="-285750">
              <a:lnSpc>
                <a:spcPct val="100000"/>
              </a:lnSpc>
              <a:spcBef>
                <a:spcPts val="0"/>
              </a:spcBef>
              <a:spcAft>
                <a:spcPts val="600"/>
              </a:spcAft>
              <a:buFont typeface="Arial" panose="020B0604020202020204" pitchFamily="34" charset="0"/>
              <a:buChar char="•"/>
            </a:pPr>
            <a:endParaRPr lang="en-US" sz="1800" dirty="0">
              <a:solidFill>
                <a:schemeClr val="bg1"/>
              </a:solidFill>
            </a:endParaRPr>
          </a:p>
          <a:p>
            <a:pPr marL="285750" indent="-285750">
              <a:lnSpc>
                <a:spcPct val="100000"/>
              </a:lnSpc>
              <a:spcBef>
                <a:spcPts val="0"/>
              </a:spcBef>
              <a:spcAft>
                <a:spcPts val="600"/>
              </a:spcAft>
              <a:buFont typeface="Arial" panose="020B0604020202020204" pitchFamily="34" charset="0"/>
              <a:buChar char="•"/>
            </a:pPr>
            <a:endParaRPr lang="en-US" sz="1800" dirty="0">
              <a:solidFill>
                <a:schemeClr val="bg1"/>
              </a:solidFill>
            </a:endParaRPr>
          </a:p>
        </p:txBody>
      </p:sp>
    </p:spTree>
    <p:extLst>
      <p:ext uri="{BB962C8B-B14F-4D97-AF65-F5344CB8AC3E}">
        <p14:creationId xmlns:p14="http://schemas.microsoft.com/office/powerpoint/2010/main" val="17281212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44DB197-6AAD-2441-B0BA-E4C2161EA07F}"/>
              </a:ext>
            </a:extLst>
          </p:cNvPr>
          <p:cNvSpPr>
            <a:spLocks noGrp="1"/>
          </p:cNvSpPr>
          <p:nvPr>
            <p:ph type="title"/>
          </p:nvPr>
        </p:nvSpPr>
        <p:spPr/>
        <p:txBody>
          <a:bodyPr/>
          <a:lstStyle/>
          <a:p>
            <a:r>
              <a:rPr lang="en-US" altLang="zh-CN" b="1" i="1" dirty="0"/>
              <a:t>4-2</a:t>
            </a:r>
            <a:r>
              <a:rPr lang="en-US" altLang="en-US" b="1" i="1" dirty="0"/>
              <a:t> </a:t>
            </a:r>
            <a:r>
              <a:rPr lang="zh-CN" altLang="en-US" b="1" i="1" dirty="0"/>
              <a:t>多级权限</a:t>
            </a:r>
            <a:endParaRPr lang="en-US" b="1" i="1" dirty="0"/>
          </a:p>
        </p:txBody>
      </p:sp>
      <p:sp>
        <p:nvSpPr>
          <p:cNvPr id="6" name="文本框 5">
            <a:extLst>
              <a:ext uri="{FF2B5EF4-FFF2-40B4-BE49-F238E27FC236}">
                <a16:creationId xmlns:a16="http://schemas.microsoft.com/office/drawing/2014/main" id="{66378F0C-E400-DB3D-003C-12BE9BE6783E}"/>
              </a:ext>
            </a:extLst>
          </p:cNvPr>
          <p:cNvSpPr txBox="1"/>
          <p:nvPr/>
        </p:nvSpPr>
        <p:spPr>
          <a:xfrm>
            <a:off x="976184" y="3200400"/>
            <a:ext cx="0" cy="0"/>
          </a:xfrm>
          <a:prstGeom prst="rect">
            <a:avLst/>
          </a:prstGeom>
        </p:spPr>
        <p:txBody>
          <a:bodyPr vert="horz" wrap="none" lIns="0" tIns="0" rIns="0" bIns="0" rtlCol="0" anchor="t">
            <a:noAutofit/>
          </a:bodyPr>
          <a:lstStyle/>
          <a:p>
            <a:endParaRPr kumimoji="1" lang="zh-CN" altLang="en-US" dirty="0"/>
          </a:p>
        </p:txBody>
      </p:sp>
      <p:sp>
        <p:nvSpPr>
          <p:cNvPr id="2" name="矩形 1">
            <a:extLst>
              <a:ext uri="{FF2B5EF4-FFF2-40B4-BE49-F238E27FC236}">
                <a16:creationId xmlns:a16="http://schemas.microsoft.com/office/drawing/2014/main" id="{5EF55427-0B37-F70B-31F9-E42627E69D88}"/>
              </a:ext>
            </a:extLst>
          </p:cNvPr>
          <p:cNvSpPr/>
          <p:nvPr/>
        </p:nvSpPr>
        <p:spPr>
          <a:xfrm>
            <a:off x="355823" y="5858327"/>
            <a:ext cx="5416064" cy="338554"/>
          </a:xfrm>
          <a:prstGeom prst="rect">
            <a:avLst/>
          </a:prstGeom>
        </p:spPr>
        <p:txBody>
          <a:bodyPr wrap="square">
            <a:spAutoFit/>
          </a:bodyPr>
          <a:lstStyle/>
          <a:p>
            <a:r>
              <a:rPr lang="zh-CN" altLang="en-US" sz="1600" dirty="0">
                <a:solidFill>
                  <a:schemeClr val="bg1"/>
                </a:solidFill>
              </a:rPr>
              <a:t>自定义注解</a:t>
            </a:r>
          </a:p>
        </p:txBody>
      </p:sp>
      <p:pic>
        <p:nvPicPr>
          <p:cNvPr id="3" name="图片 2">
            <a:extLst>
              <a:ext uri="{FF2B5EF4-FFF2-40B4-BE49-F238E27FC236}">
                <a16:creationId xmlns:a16="http://schemas.microsoft.com/office/drawing/2014/main" id="{71424BF5-3ED8-0CB8-631E-33F35561D608}"/>
              </a:ext>
            </a:extLst>
          </p:cNvPr>
          <p:cNvPicPr>
            <a:picLocks noChangeAspect="1"/>
          </p:cNvPicPr>
          <p:nvPr/>
        </p:nvPicPr>
        <p:blipFill>
          <a:blip r:embed="rId3"/>
          <a:stretch>
            <a:fillRect/>
          </a:stretch>
        </p:blipFill>
        <p:spPr>
          <a:xfrm>
            <a:off x="448184" y="999673"/>
            <a:ext cx="3877466" cy="4858654"/>
          </a:xfrm>
          <a:prstGeom prst="rect">
            <a:avLst/>
          </a:prstGeom>
        </p:spPr>
      </p:pic>
      <p:pic>
        <p:nvPicPr>
          <p:cNvPr id="7" name="图片 6">
            <a:extLst>
              <a:ext uri="{FF2B5EF4-FFF2-40B4-BE49-F238E27FC236}">
                <a16:creationId xmlns:a16="http://schemas.microsoft.com/office/drawing/2014/main" id="{C74BFC9B-C8CF-D481-7C81-F6B71BDC6F94}"/>
              </a:ext>
            </a:extLst>
          </p:cNvPr>
          <p:cNvPicPr>
            <a:picLocks noChangeAspect="1"/>
          </p:cNvPicPr>
          <p:nvPr/>
        </p:nvPicPr>
        <p:blipFill>
          <a:blip r:embed="rId4"/>
          <a:stretch>
            <a:fillRect/>
          </a:stretch>
        </p:blipFill>
        <p:spPr>
          <a:xfrm>
            <a:off x="4884015" y="999673"/>
            <a:ext cx="6532605" cy="2286739"/>
          </a:xfrm>
          <a:prstGeom prst="rect">
            <a:avLst/>
          </a:prstGeom>
        </p:spPr>
      </p:pic>
      <p:pic>
        <p:nvPicPr>
          <p:cNvPr id="8" name="图片 7">
            <a:extLst>
              <a:ext uri="{FF2B5EF4-FFF2-40B4-BE49-F238E27FC236}">
                <a16:creationId xmlns:a16="http://schemas.microsoft.com/office/drawing/2014/main" id="{3B222E8C-BCB8-31DF-776C-FD4C9FC205E3}"/>
              </a:ext>
            </a:extLst>
          </p:cNvPr>
          <p:cNvPicPr>
            <a:picLocks noChangeAspect="1"/>
          </p:cNvPicPr>
          <p:nvPr/>
        </p:nvPicPr>
        <p:blipFill>
          <a:blip r:embed="rId5"/>
          <a:stretch>
            <a:fillRect/>
          </a:stretch>
        </p:blipFill>
        <p:spPr>
          <a:xfrm>
            <a:off x="4884014" y="3807100"/>
            <a:ext cx="6532605" cy="2051227"/>
          </a:xfrm>
          <a:prstGeom prst="rect">
            <a:avLst/>
          </a:prstGeom>
        </p:spPr>
      </p:pic>
      <p:sp>
        <p:nvSpPr>
          <p:cNvPr id="9" name="矩形 8">
            <a:extLst>
              <a:ext uri="{FF2B5EF4-FFF2-40B4-BE49-F238E27FC236}">
                <a16:creationId xmlns:a16="http://schemas.microsoft.com/office/drawing/2014/main" id="{D3086E75-F904-A205-2400-8B1F611A8B92}"/>
              </a:ext>
            </a:extLst>
          </p:cNvPr>
          <p:cNvSpPr/>
          <p:nvPr/>
        </p:nvSpPr>
        <p:spPr>
          <a:xfrm>
            <a:off x="4771304" y="3267471"/>
            <a:ext cx="5416064" cy="338554"/>
          </a:xfrm>
          <a:prstGeom prst="rect">
            <a:avLst/>
          </a:prstGeom>
        </p:spPr>
        <p:txBody>
          <a:bodyPr wrap="square">
            <a:spAutoFit/>
          </a:bodyPr>
          <a:lstStyle/>
          <a:p>
            <a:r>
              <a:rPr lang="zh-CN" altLang="en-US" sz="1600" dirty="0">
                <a:solidFill>
                  <a:schemeClr val="bg1"/>
                </a:solidFill>
              </a:rPr>
              <a:t>权限校验</a:t>
            </a:r>
          </a:p>
        </p:txBody>
      </p:sp>
      <p:sp>
        <p:nvSpPr>
          <p:cNvPr id="10" name="矩形 9">
            <a:extLst>
              <a:ext uri="{FF2B5EF4-FFF2-40B4-BE49-F238E27FC236}">
                <a16:creationId xmlns:a16="http://schemas.microsoft.com/office/drawing/2014/main" id="{F1CB13C4-3F99-5026-BF0D-3584D26764B5}"/>
              </a:ext>
            </a:extLst>
          </p:cNvPr>
          <p:cNvSpPr/>
          <p:nvPr/>
        </p:nvSpPr>
        <p:spPr>
          <a:xfrm>
            <a:off x="4771304" y="5904320"/>
            <a:ext cx="5416064" cy="338554"/>
          </a:xfrm>
          <a:prstGeom prst="rect">
            <a:avLst/>
          </a:prstGeom>
        </p:spPr>
        <p:txBody>
          <a:bodyPr wrap="square">
            <a:spAutoFit/>
          </a:bodyPr>
          <a:lstStyle/>
          <a:p>
            <a:r>
              <a:rPr lang="zh-CN" altLang="en-US" sz="1600" dirty="0">
                <a:solidFill>
                  <a:schemeClr val="bg1"/>
                </a:solidFill>
              </a:rPr>
              <a:t>设置权限</a:t>
            </a:r>
          </a:p>
        </p:txBody>
      </p:sp>
    </p:spTree>
    <p:extLst>
      <p:ext uri="{BB962C8B-B14F-4D97-AF65-F5344CB8AC3E}">
        <p14:creationId xmlns:p14="http://schemas.microsoft.com/office/powerpoint/2010/main" val="16819357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44DB197-6AAD-2441-B0BA-E4C2161EA07F}"/>
              </a:ext>
            </a:extLst>
          </p:cNvPr>
          <p:cNvSpPr>
            <a:spLocks noGrp="1"/>
          </p:cNvSpPr>
          <p:nvPr>
            <p:ph type="title"/>
          </p:nvPr>
        </p:nvSpPr>
        <p:spPr/>
        <p:txBody>
          <a:bodyPr/>
          <a:lstStyle/>
          <a:p>
            <a:r>
              <a:rPr lang="en-US" altLang="zh-CN" b="1" i="1" dirty="0"/>
              <a:t>5-1</a:t>
            </a:r>
            <a:r>
              <a:rPr lang="en-US" altLang="en-US" b="1" i="1" dirty="0"/>
              <a:t> 单点登录</a:t>
            </a:r>
            <a:endParaRPr lang="en-US" b="1" i="1" dirty="0"/>
          </a:p>
        </p:txBody>
      </p:sp>
      <p:sp>
        <p:nvSpPr>
          <p:cNvPr id="6" name="文本框 5">
            <a:extLst>
              <a:ext uri="{FF2B5EF4-FFF2-40B4-BE49-F238E27FC236}">
                <a16:creationId xmlns:a16="http://schemas.microsoft.com/office/drawing/2014/main" id="{66378F0C-E400-DB3D-003C-12BE9BE6783E}"/>
              </a:ext>
            </a:extLst>
          </p:cNvPr>
          <p:cNvSpPr txBox="1"/>
          <p:nvPr/>
        </p:nvSpPr>
        <p:spPr>
          <a:xfrm>
            <a:off x="976184" y="3200400"/>
            <a:ext cx="0" cy="0"/>
          </a:xfrm>
          <a:prstGeom prst="rect">
            <a:avLst/>
          </a:prstGeom>
        </p:spPr>
        <p:txBody>
          <a:bodyPr vert="horz" wrap="none" lIns="0" tIns="0" rIns="0" bIns="0" rtlCol="0" anchor="t">
            <a:noAutofit/>
          </a:bodyPr>
          <a:lstStyle/>
          <a:p>
            <a:endParaRPr kumimoji="1" lang="zh-CN" altLang="en-US" dirty="0"/>
          </a:p>
        </p:txBody>
      </p:sp>
      <p:sp>
        <p:nvSpPr>
          <p:cNvPr id="7" name="Content Placeholder 2">
            <a:extLst>
              <a:ext uri="{FF2B5EF4-FFF2-40B4-BE49-F238E27FC236}">
                <a16:creationId xmlns:a16="http://schemas.microsoft.com/office/drawing/2014/main" id="{FCBD47FE-5591-FEEA-37E3-C5FAF641092B}"/>
              </a:ext>
            </a:extLst>
          </p:cNvPr>
          <p:cNvSpPr txBox="1">
            <a:spLocks/>
          </p:cNvSpPr>
          <p:nvPr/>
        </p:nvSpPr>
        <p:spPr bwMode="auto">
          <a:xfrm>
            <a:off x="8769225" y="1416413"/>
            <a:ext cx="4228668" cy="4445818"/>
          </a:xfrm>
          <a:prstGeom prst="rect">
            <a:avLst/>
          </a:prstGeom>
          <a:noFill/>
          <a:ln w="9525">
            <a:noFill/>
            <a:miter lim="800000"/>
          </a:ln>
        </p:spPr>
        <p:txBody>
          <a:bodyPr vert="horz" wrap="square" lIns="0" tIns="0" rIns="0" bIns="0" numCol="1" rtlCol="0" anchor="t" anchorCtr="0" compatLnSpc="1">
            <a:noAutofit/>
          </a:bodyPr>
          <a:lstStyle>
            <a:lvl1pPr marL="0" marR="0" indent="0" algn="l" defTabSz="608965" rtl="0" eaLnBrk="1" fontAlgn="auto" latinLnBrk="0" hangingPunct="1">
              <a:lnSpc>
                <a:spcPct val="120000"/>
              </a:lnSpc>
              <a:spcBef>
                <a:spcPct val="0"/>
              </a:spcBef>
              <a:spcAft>
                <a:spcPts val="0"/>
              </a:spcAft>
              <a:buClrTx/>
              <a:buSzTx/>
              <a:buFont typeface="Arial" panose="020B0604020202020204"/>
              <a:buNone/>
              <a:defRPr kumimoji="1" lang="zh-CN" altLang="en-US" sz="2400" kern="1200">
                <a:solidFill>
                  <a:schemeClr val="bg1">
                    <a:lumMod val="95000"/>
                  </a:schemeClr>
                </a:solidFill>
                <a:latin typeface="+mn-lt"/>
                <a:ea typeface="微软雅黑" panose="020B0503020204020204" charset="-122"/>
                <a:cs typeface="+mn-cs"/>
              </a:defRPr>
            </a:lvl1pPr>
            <a:lvl2pPr marL="990600" indent="-381000" algn="l" defTabSz="608965" rtl="0" eaLnBrk="1" fontAlgn="base" hangingPunct="1">
              <a:lnSpc>
                <a:spcPct val="120000"/>
              </a:lnSpc>
              <a:spcBef>
                <a:spcPct val="20000"/>
              </a:spcBef>
              <a:spcAft>
                <a:spcPct val="0"/>
              </a:spcAft>
              <a:buFont typeface="Arial" panose="020B0604020202020204" pitchFamily="34" charset="0"/>
              <a:buChar char="–"/>
              <a:defRPr kumimoji="1" lang="zh-CN" altLang="en-US" sz="1865" b="0" i="0" kern="1200" dirty="0" smtClean="0">
                <a:solidFill>
                  <a:srgbClr val="404040"/>
                </a:solidFill>
                <a:latin typeface="+mn-lt"/>
                <a:ea typeface="微软雅黑" panose="020B0503020204020204" charset="-122"/>
                <a:cs typeface="+mn-cs"/>
              </a:defRPr>
            </a:lvl2pPr>
            <a:lvl3pPr marL="1524000" indent="-304800" algn="l" defTabSz="608965" rtl="0" eaLnBrk="1" fontAlgn="base" hangingPunct="1">
              <a:lnSpc>
                <a:spcPct val="120000"/>
              </a:lnSpc>
              <a:spcBef>
                <a:spcPct val="20000"/>
              </a:spcBef>
              <a:spcAft>
                <a:spcPct val="0"/>
              </a:spcAft>
              <a:buFont typeface="Arial" panose="020B0604020202020204" pitchFamily="34" charset="0"/>
              <a:buChar char="•"/>
              <a:defRPr sz="2135" kern="1200">
                <a:solidFill>
                  <a:schemeClr val="tx1">
                    <a:lumMod val="75000"/>
                    <a:lumOff val="25000"/>
                  </a:schemeClr>
                </a:solidFill>
                <a:latin typeface="+mn-lt"/>
                <a:ea typeface="微软雅黑" panose="020B0503020204020204" charset="-122"/>
                <a:cs typeface="+mn-cs"/>
              </a:defRPr>
            </a:lvl3pPr>
            <a:lvl4pPr marL="2133600" indent="-304800" algn="l" defTabSz="608965" rtl="0" eaLnBrk="1" fontAlgn="base" hangingPunct="1">
              <a:lnSpc>
                <a:spcPct val="120000"/>
              </a:lnSpc>
              <a:spcBef>
                <a:spcPct val="20000"/>
              </a:spcBef>
              <a:spcAft>
                <a:spcPct val="0"/>
              </a:spcAft>
              <a:buFont typeface="Arial" panose="020B0604020202020204" pitchFamily="34" charset="0"/>
              <a:buChar char="–"/>
              <a:defRPr sz="1865" kern="1200">
                <a:solidFill>
                  <a:schemeClr val="tx1">
                    <a:lumMod val="75000"/>
                    <a:lumOff val="25000"/>
                  </a:schemeClr>
                </a:solidFill>
                <a:latin typeface="+mn-lt"/>
                <a:ea typeface="微软雅黑" panose="020B0503020204020204" charset="-122"/>
                <a:cs typeface="+mn-cs"/>
              </a:defRPr>
            </a:lvl4pPr>
            <a:lvl5pPr marL="2743200" indent="-304800" algn="l" defTabSz="608965" rtl="0" eaLnBrk="1" fontAlgn="base" hangingPunct="1">
              <a:lnSpc>
                <a:spcPct val="120000"/>
              </a:lnSpc>
              <a:spcBef>
                <a:spcPct val="20000"/>
              </a:spcBef>
              <a:spcAft>
                <a:spcPct val="0"/>
              </a:spcAft>
              <a:buFont typeface="Arial" panose="020B0604020202020204" pitchFamily="34" charset="0"/>
              <a:buChar char="»"/>
              <a:defRPr sz="1600" kern="1200">
                <a:solidFill>
                  <a:schemeClr val="tx1">
                    <a:lumMod val="75000"/>
                    <a:lumOff val="25000"/>
                  </a:schemeClr>
                </a:solidFill>
                <a:latin typeface="+mn-lt"/>
                <a:ea typeface="微软雅黑" panose="020B0503020204020204" charset="-122"/>
                <a:cs typeface="+mn-cs"/>
              </a:defRPr>
            </a:lvl5pPr>
            <a:lvl6pPr marL="3352800" indent="-304800" algn="l" defTabSz="608965" rtl="0" eaLnBrk="1" latinLnBrk="0" hangingPunct="1">
              <a:spcBef>
                <a:spcPct val="20000"/>
              </a:spcBef>
              <a:buFont typeface="Arial" panose="020B0604020202020204"/>
              <a:buChar char="•"/>
              <a:defRPr sz="2665" kern="1200">
                <a:solidFill>
                  <a:schemeClr val="tx1"/>
                </a:solidFill>
                <a:latin typeface="+mn-lt"/>
                <a:ea typeface="+mn-ea"/>
                <a:cs typeface="+mn-cs"/>
              </a:defRPr>
            </a:lvl6pPr>
            <a:lvl7pPr marL="3962400" indent="-304800" algn="l" defTabSz="608965" rtl="0" eaLnBrk="1" latinLnBrk="0" hangingPunct="1">
              <a:spcBef>
                <a:spcPct val="20000"/>
              </a:spcBef>
              <a:buFont typeface="Arial" panose="020B0604020202020204"/>
              <a:buChar char="•"/>
              <a:defRPr sz="2665" kern="1200">
                <a:solidFill>
                  <a:schemeClr val="tx1"/>
                </a:solidFill>
                <a:latin typeface="+mn-lt"/>
                <a:ea typeface="+mn-ea"/>
                <a:cs typeface="+mn-cs"/>
              </a:defRPr>
            </a:lvl7pPr>
            <a:lvl8pPr marL="4572000" indent="-304800" algn="l" defTabSz="608965" rtl="0" eaLnBrk="1" latinLnBrk="0" hangingPunct="1">
              <a:spcBef>
                <a:spcPct val="20000"/>
              </a:spcBef>
              <a:buFont typeface="Arial" panose="020B0604020202020204"/>
              <a:buChar char="•"/>
              <a:defRPr sz="2665" kern="1200">
                <a:solidFill>
                  <a:schemeClr val="tx1"/>
                </a:solidFill>
                <a:latin typeface="+mn-lt"/>
                <a:ea typeface="+mn-ea"/>
                <a:cs typeface="+mn-cs"/>
              </a:defRPr>
            </a:lvl8pPr>
            <a:lvl9pPr marL="5181600" indent="-304800" algn="l" defTabSz="608965" rtl="0" eaLnBrk="1" latinLnBrk="0" hangingPunct="1">
              <a:spcBef>
                <a:spcPct val="20000"/>
              </a:spcBef>
              <a:buFont typeface="Arial" panose="020B0604020202020204"/>
              <a:buChar char="•"/>
              <a:defRPr sz="2665" kern="1200">
                <a:solidFill>
                  <a:schemeClr val="tx1"/>
                </a:solidFill>
                <a:latin typeface="+mn-lt"/>
                <a:ea typeface="+mn-ea"/>
                <a:cs typeface="+mn-cs"/>
              </a:defRPr>
            </a:lvl9pPr>
          </a:lstStyle>
          <a:p>
            <a:r>
              <a:rPr lang="zh-CN" altLang="en-US" dirty="0"/>
              <a:t>实现功能</a:t>
            </a:r>
          </a:p>
          <a:p>
            <a:pPr marL="285750" indent="-285750">
              <a:buFont typeface="Wingdings" pitchFamily="2" charset="2"/>
              <a:buChar char="l"/>
            </a:pPr>
            <a:r>
              <a:rPr lang="zh-CN" altLang="en-US" dirty="0">
                <a:solidFill>
                  <a:schemeClr val="accent6"/>
                </a:solidFill>
              </a:rPr>
              <a:t>单点登录</a:t>
            </a:r>
            <a:endParaRPr lang="en-US" altLang="zh-CN" dirty="0">
              <a:solidFill>
                <a:schemeClr val="accent6"/>
              </a:solidFill>
            </a:endParaRPr>
          </a:p>
          <a:p>
            <a:r>
              <a:rPr lang="zh-CN" altLang="en-US" dirty="0"/>
              <a:t>适用场景：</a:t>
            </a:r>
          </a:p>
          <a:p>
            <a:pPr marL="285750" indent="-285750">
              <a:spcBef>
                <a:spcPts val="1200"/>
              </a:spcBef>
              <a:buFont typeface="Wingdings" pitchFamily="2" charset="2"/>
              <a:buChar char="l"/>
            </a:pPr>
            <a:r>
              <a:rPr lang="zh-CN" altLang="en-US" dirty="0">
                <a:solidFill>
                  <a:schemeClr val="accent6"/>
                </a:solidFill>
              </a:rPr>
              <a:t>移动端</a:t>
            </a:r>
            <a:endParaRPr lang="en" sz="1400" dirty="0"/>
          </a:p>
        </p:txBody>
      </p:sp>
      <p:sp>
        <p:nvSpPr>
          <p:cNvPr id="8" name="矩形 7">
            <a:extLst>
              <a:ext uri="{FF2B5EF4-FFF2-40B4-BE49-F238E27FC236}">
                <a16:creationId xmlns:a16="http://schemas.microsoft.com/office/drawing/2014/main" id="{77BBFC3C-F835-805C-C256-07E210CB6CD8}"/>
              </a:ext>
            </a:extLst>
          </p:cNvPr>
          <p:cNvSpPr/>
          <p:nvPr/>
        </p:nvSpPr>
        <p:spPr>
          <a:xfrm>
            <a:off x="370809" y="4832983"/>
            <a:ext cx="5416064" cy="338554"/>
          </a:xfrm>
          <a:prstGeom prst="rect">
            <a:avLst/>
          </a:prstGeom>
        </p:spPr>
        <p:txBody>
          <a:bodyPr wrap="square">
            <a:spAutoFit/>
          </a:bodyPr>
          <a:lstStyle/>
          <a:p>
            <a:r>
              <a:rPr lang="zh-CN" altLang="en-US" sz="1600" dirty="0">
                <a:solidFill>
                  <a:schemeClr val="bg1"/>
                </a:solidFill>
              </a:rPr>
              <a:t>功能流程</a:t>
            </a:r>
          </a:p>
        </p:txBody>
      </p:sp>
      <p:pic>
        <p:nvPicPr>
          <p:cNvPr id="5" name="图片 4">
            <a:extLst>
              <a:ext uri="{FF2B5EF4-FFF2-40B4-BE49-F238E27FC236}">
                <a16:creationId xmlns:a16="http://schemas.microsoft.com/office/drawing/2014/main" id="{25B02B5E-8277-322A-2507-2A7CDD981F1C}"/>
              </a:ext>
            </a:extLst>
          </p:cNvPr>
          <p:cNvPicPr>
            <a:picLocks noChangeAspect="1"/>
          </p:cNvPicPr>
          <p:nvPr/>
        </p:nvPicPr>
        <p:blipFill>
          <a:blip r:embed="rId3"/>
          <a:stretch>
            <a:fillRect/>
          </a:stretch>
        </p:blipFill>
        <p:spPr>
          <a:xfrm>
            <a:off x="448184" y="1519527"/>
            <a:ext cx="7772400" cy="3313456"/>
          </a:xfrm>
          <a:prstGeom prst="rect">
            <a:avLst/>
          </a:prstGeom>
        </p:spPr>
      </p:pic>
    </p:spTree>
    <p:extLst>
      <p:ext uri="{BB962C8B-B14F-4D97-AF65-F5344CB8AC3E}">
        <p14:creationId xmlns:p14="http://schemas.microsoft.com/office/powerpoint/2010/main" val="30093381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44DB197-6AAD-2441-B0BA-E4C2161EA07F}"/>
              </a:ext>
            </a:extLst>
          </p:cNvPr>
          <p:cNvSpPr>
            <a:spLocks noGrp="1"/>
          </p:cNvSpPr>
          <p:nvPr>
            <p:ph type="title"/>
          </p:nvPr>
        </p:nvSpPr>
        <p:spPr/>
        <p:txBody>
          <a:bodyPr/>
          <a:lstStyle/>
          <a:p>
            <a:r>
              <a:rPr lang="en-US" altLang="zh-CN" b="1" i="1" dirty="0"/>
              <a:t>5-2</a:t>
            </a:r>
            <a:r>
              <a:rPr lang="en-US" altLang="en-US" b="1" i="1" dirty="0"/>
              <a:t> </a:t>
            </a:r>
            <a:r>
              <a:rPr lang="zh-CN" altLang="en-US" b="1" i="1" dirty="0"/>
              <a:t>单点登录</a:t>
            </a:r>
            <a:endParaRPr lang="en-US" b="1" i="1" dirty="0"/>
          </a:p>
        </p:txBody>
      </p:sp>
      <p:sp>
        <p:nvSpPr>
          <p:cNvPr id="6" name="文本框 5">
            <a:extLst>
              <a:ext uri="{FF2B5EF4-FFF2-40B4-BE49-F238E27FC236}">
                <a16:creationId xmlns:a16="http://schemas.microsoft.com/office/drawing/2014/main" id="{66378F0C-E400-DB3D-003C-12BE9BE6783E}"/>
              </a:ext>
            </a:extLst>
          </p:cNvPr>
          <p:cNvSpPr txBox="1"/>
          <p:nvPr/>
        </p:nvSpPr>
        <p:spPr>
          <a:xfrm>
            <a:off x="976184" y="3200400"/>
            <a:ext cx="0" cy="0"/>
          </a:xfrm>
          <a:prstGeom prst="rect">
            <a:avLst/>
          </a:prstGeom>
        </p:spPr>
        <p:txBody>
          <a:bodyPr vert="horz" wrap="none" lIns="0" tIns="0" rIns="0" bIns="0" rtlCol="0" anchor="t">
            <a:noAutofit/>
          </a:bodyPr>
          <a:lstStyle/>
          <a:p>
            <a:endParaRPr kumimoji="1" lang="zh-CN" altLang="en-US" dirty="0"/>
          </a:p>
        </p:txBody>
      </p:sp>
      <p:sp>
        <p:nvSpPr>
          <p:cNvPr id="2" name="矩形 1">
            <a:extLst>
              <a:ext uri="{FF2B5EF4-FFF2-40B4-BE49-F238E27FC236}">
                <a16:creationId xmlns:a16="http://schemas.microsoft.com/office/drawing/2014/main" id="{5EF55427-0B37-F70B-31F9-E42627E69D88}"/>
              </a:ext>
            </a:extLst>
          </p:cNvPr>
          <p:cNvSpPr/>
          <p:nvPr/>
        </p:nvSpPr>
        <p:spPr>
          <a:xfrm>
            <a:off x="256969" y="4297522"/>
            <a:ext cx="5416064" cy="338554"/>
          </a:xfrm>
          <a:prstGeom prst="rect">
            <a:avLst/>
          </a:prstGeom>
        </p:spPr>
        <p:txBody>
          <a:bodyPr wrap="square">
            <a:spAutoFit/>
          </a:bodyPr>
          <a:lstStyle/>
          <a:p>
            <a:r>
              <a:rPr lang="zh-CN" altLang="en-US" sz="1600" dirty="0">
                <a:solidFill>
                  <a:schemeClr val="bg1"/>
                </a:solidFill>
              </a:rPr>
              <a:t>登录</a:t>
            </a:r>
            <a:r>
              <a:rPr lang="en-US" altLang="zh-CN" sz="1600" dirty="0">
                <a:solidFill>
                  <a:schemeClr val="bg1"/>
                </a:solidFill>
              </a:rPr>
              <a:t>Controller:</a:t>
            </a:r>
            <a:r>
              <a:rPr lang="zh-CN" altLang="en-US" sz="1600" dirty="0">
                <a:solidFill>
                  <a:schemeClr val="bg1"/>
                </a:solidFill>
              </a:rPr>
              <a:t>将</a:t>
            </a:r>
            <a:r>
              <a:rPr lang="en-US" altLang="zh-CN" sz="1600" dirty="0">
                <a:solidFill>
                  <a:schemeClr val="bg1"/>
                </a:solidFill>
              </a:rPr>
              <a:t>Token</a:t>
            </a:r>
            <a:r>
              <a:rPr lang="zh-CN" altLang="en-US" sz="1600" dirty="0">
                <a:solidFill>
                  <a:schemeClr val="bg1"/>
                </a:solidFill>
              </a:rPr>
              <a:t>存储到</a:t>
            </a:r>
            <a:r>
              <a:rPr lang="en-US" altLang="zh-CN" sz="1600" dirty="0">
                <a:solidFill>
                  <a:schemeClr val="bg1"/>
                </a:solidFill>
              </a:rPr>
              <a:t>Redis</a:t>
            </a:r>
            <a:endParaRPr lang="zh-CN" altLang="en-US" sz="1600" dirty="0">
              <a:solidFill>
                <a:schemeClr val="bg1"/>
              </a:solidFill>
            </a:endParaRPr>
          </a:p>
        </p:txBody>
      </p:sp>
      <p:sp>
        <p:nvSpPr>
          <p:cNvPr id="9" name="矩形 8">
            <a:extLst>
              <a:ext uri="{FF2B5EF4-FFF2-40B4-BE49-F238E27FC236}">
                <a16:creationId xmlns:a16="http://schemas.microsoft.com/office/drawing/2014/main" id="{D3086E75-F904-A205-2400-8B1F611A8B92}"/>
              </a:ext>
            </a:extLst>
          </p:cNvPr>
          <p:cNvSpPr/>
          <p:nvPr/>
        </p:nvSpPr>
        <p:spPr>
          <a:xfrm>
            <a:off x="5262859" y="4222933"/>
            <a:ext cx="5416064" cy="338554"/>
          </a:xfrm>
          <a:prstGeom prst="rect">
            <a:avLst/>
          </a:prstGeom>
        </p:spPr>
        <p:txBody>
          <a:bodyPr wrap="square">
            <a:spAutoFit/>
          </a:bodyPr>
          <a:lstStyle/>
          <a:p>
            <a:r>
              <a:rPr lang="zh-CN" altLang="en-US" sz="1600" dirty="0">
                <a:solidFill>
                  <a:schemeClr val="bg1"/>
                </a:solidFill>
              </a:rPr>
              <a:t>拦截器：检测</a:t>
            </a:r>
            <a:r>
              <a:rPr lang="en-US" altLang="zh-CN" sz="1600" dirty="0">
                <a:solidFill>
                  <a:schemeClr val="bg1"/>
                </a:solidFill>
              </a:rPr>
              <a:t>Token</a:t>
            </a:r>
            <a:r>
              <a:rPr lang="zh-CN" altLang="en-US" sz="1600" dirty="0">
                <a:solidFill>
                  <a:schemeClr val="bg1"/>
                </a:solidFill>
              </a:rPr>
              <a:t>是否已变更</a:t>
            </a:r>
          </a:p>
        </p:txBody>
      </p:sp>
      <p:pic>
        <p:nvPicPr>
          <p:cNvPr id="5" name="图片 4">
            <a:extLst>
              <a:ext uri="{FF2B5EF4-FFF2-40B4-BE49-F238E27FC236}">
                <a16:creationId xmlns:a16="http://schemas.microsoft.com/office/drawing/2014/main" id="{8D678CA9-FF1E-129E-6F35-19365A41E5EF}"/>
              </a:ext>
            </a:extLst>
          </p:cNvPr>
          <p:cNvPicPr>
            <a:picLocks noChangeAspect="1"/>
          </p:cNvPicPr>
          <p:nvPr/>
        </p:nvPicPr>
        <p:blipFill>
          <a:blip r:embed="rId3"/>
          <a:stretch>
            <a:fillRect/>
          </a:stretch>
        </p:blipFill>
        <p:spPr>
          <a:xfrm>
            <a:off x="355823" y="1295921"/>
            <a:ext cx="4821658" cy="2904440"/>
          </a:xfrm>
          <a:prstGeom prst="rect">
            <a:avLst/>
          </a:prstGeom>
        </p:spPr>
      </p:pic>
      <p:pic>
        <p:nvPicPr>
          <p:cNvPr id="3" name="图片 2">
            <a:extLst>
              <a:ext uri="{FF2B5EF4-FFF2-40B4-BE49-F238E27FC236}">
                <a16:creationId xmlns:a16="http://schemas.microsoft.com/office/drawing/2014/main" id="{896333F0-F4B1-AD24-8A7B-346568DEC5AC}"/>
              </a:ext>
            </a:extLst>
          </p:cNvPr>
          <p:cNvPicPr>
            <a:picLocks noChangeAspect="1"/>
          </p:cNvPicPr>
          <p:nvPr/>
        </p:nvPicPr>
        <p:blipFill>
          <a:blip r:embed="rId4"/>
          <a:stretch>
            <a:fillRect/>
          </a:stretch>
        </p:blipFill>
        <p:spPr>
          <a:xfrm>
            <a:off x="5299590" y="1295921"/>
            <a:ext cx="6892410" cy="2892109"/>
          </a:xfrm>
          <a:prstGeom prst="rect">
            <a:avLst/>
          </a:prstGeom>
        </p:spPr>
      </p:pic>
    </p:spTree>
    <p:extLst>
      <p:ext uri="{BB962C8B-B14F-4D97-AF65-F5344CB8AC3E}">
        <p14:creationId xmlns:p14="http://schemas.microsoft.com/office/powerpoint/2010/main" val="33622081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2B76EA0-FC61-0A4E-8436-DA308612F2D2}"/>
              </a:ext>
            </a:extLst>
          </p:cNvPr>
          <p:cNvSpPr>
            <a:spLocks noGrp="1"/>
          </p:cNvSpPr>
          <p:nvPr>
            <p:ph idx="1"/>
          </p:nvPr>
        </p:nvSpPr>
        <p:spPr>
          <a:xfrm>
            <a:off x="448184" y="1536842"/>
            <a:ext cx="6933955" cy="4970445"/>
          </a:xfrm>
        </p:spPr>
        <p:txBody>
          <a:bodyPr/>
          <a:lstStyle/>
          <a:p>
            <a:pPr>
              <a:lnSpc>
                <a:spcPct val="100000"/>
              </a:lnSpc>
              <a:spcBef>
                <a:spcPts val="0"/>
              </a:spcBef>
              <a:spcAft>
                <a:spcPts val="600"/>
              </a:spcAft>
            </a:pPr>
            <a:r>
              <a:rPr lang="en-US" altLang="en-US" sz="2800" dirty="0">
                <a:solidFill>
                  <a:schemeClr val="bg1"/>
                </a:solidFill>
              </a:rPr>
              <a:t>轻量级</a:t>
            </a:r>
            <a:endParaRPr lang="en-US" altLang="en-US" sz="1800" dirty="0">
              <a:solidFill>
                <a:schemeClr val="bg1"/>
              </a:solidFill>
            </a:endParaRPr>
          </a:p>
          <a:p>
            <a:pPr marL="285750" indent="-285750">
              <a:lnSpc>
                <a:spcPct val="100000"/>
              </a:lnSpc>
              <a:spcBef>
                <a:spcPts val="0"/>
              </a:spcBef>
              <a:spcAft>
                <a:spcPts val="600"/>
              </a:spcAft>
              <a:buFont typeface="Arial" panose="020B0604020202020204" pitchFamily="34" charset="0"/>
              <a:buChar char="•"/>
            </a:pPr>
            <a:r>
              <a:rPr lang="en-US" altLang="en-US" sz="1800" dirty="0">
                <a:solidFill>
                  <a:schemeClr val="bg1"/>
                </a:solidFill>
              </a:rPr>
              <a:t>传统权限验证框架过于庞大</a:t>
            </a:r>
          </a:p>
          <a:p>
            <a:pPr>
              <a:lnSpc>
                <a:spcPct val="100000"/>
              </a:lnSpc>
              <a:spcBef>
                <a:spcPts val="0"/>
              </a:spcBef>
              <a:spcAft>
                <a:spcPts val="600"/>
              </a:spcAft>
            </a:pPr>
            <a:endParaRPr lang="en-US" altLang="en-US" sz="1800" dirty="0">
              <a:solidFill>
                <a:schemeClr val="bg1"/>
              </a:solidFill>
            </a:endParaRPr>
          </a:p>
          <a:p>
            <a:pPr>
              <a:lnSpc>
                <a:spcPct val="100000"/>
              </a:lnSpc>
              <a:spcBef>
                <a:spcPts val="600"/>
              </a:spcBef>
              <a:spcAft>
                <a:spcPts val="600"/>
              </a:spcAft>
            </a:pPr>
            <a:r>
              <a:rPr lang="en-US" altLang="en-US" sz="2800" dirty="0">
                <a:solidFill>
                  <a:schemeClr val="bg1"/>
                </a:solidFill>
              </a:rPr>
              <a:t>易于扩展</a:t>
            </a:r>
          </a:p>
          <a:p>
            <a:pPr marL="285750" indent="-285750">
              <a:lnSpc>
                <a:spcPct val="100000"/>
              </a:lnSpc>
              <a:spcBef>
                <a:spcPts val="0"/>
              </a:spcBef>
              <a:spcAft>
                <a:spcPts val="600"/>
              </a:spcAft>
              <a:buFont typeface="Arial" panose="020B0604020202020204" pitchFamily="34" charset="0"/>
              <a:buChar char="•"/>
            </a:pPr>
            <a:r>
              <a:rPr lang="en-US" altLang="en-US" sz="1800" dirty="0">
                <a:solidFill>
                  <a:schemeClr val="bg1"/>
                </a:solidFill>
              </a:rPr>
              <a:t>根据实际业务需求增减功能</a:t>
            </a:r>
          </a:p>
          <a:p>
            <a:pPr marL="285750" indent="-285750">
              <a:lnSpc>
                <a:spcPct val="100000"/>
              </a:lnSpc>
              <a:spcBef>
                <a:spcPts val="0"/>
              </a:spcBef>
              <a:spcAft>
                <a:spcPts val="600"/>
              </a:spcAft>
              <a:buFont typeface="Arial" panose="020B0604020202020204" pitchFamily="34" charset="0"/>
              <a:buChar char="•"/>
            </a:pPr>
            <a:endParaRPr lang="en-US" altLang="en-US" sz="1800" dirty="0">
              <a:solidFill>
                <a:schemeClr val="bg1"/>
              </a:solidFill>
            </a:endParaRPr>
          </a:p>
          <a:p>
            <a:pPr marL="285750" indent="-285750">
              <a:lnSpc>
                <a:spcPct val="100000"/>
              </a:lnSpc>
              <a:spcBef>
                <a:spcPts val="0"/>
              </a:spcBef>
              <a:spcAft>
                <a:spcPts val="600"/>
              </a:spcAft>
              <a:buFont typeface="Arial" panose="020B0604020202020204" pitchFamily="34" charset="0"/>
              <a:buChar char="•"/>
            </a:pPr>
            <a:endParaRPr lang="en-US" altLang="en-US" sz="1800" dirty="0">
              <a:solidFill>
                <a:schemeClr val="bg1"/>
              </a:solidFill>
            </a:endParaRPr>
          </a:p>
          <a:p>
            <a:pPr marL="285750" indent="-285750">
              <a:lnSpc>
                <a:spcPct val="100000"/>
              </a:lnSpc>
              <a:spcBef>
                <a:spcPts val="0"/>
              </a:spcBef>
              <a:spcAft>
                <a:spcPts val="600"/>
              </a:spcAft>
              <a:buFont typeface="Arial" panose="020B0604020202020204" pitchFamily="34" charset="0"/>
              <a:buChar char="•"/>
            </a:pPr>
            <a:endParaRPr lang="en-US" altLang="en-US" sz="1800" dirty="0">
              <a:solidFill>
                <a:schemeClr val="bg1"/>
              </a:solidFill>
            </a:endParaRPr>
          </a:p>
          <a:p>
            <a:pPr marL="285750" indent="-285750">
              <a:lnSpc>
                <a:spcPct val="100000"/>
              </a:lnSpc>
              <a:spcBef>
                <a:spcPts val="0"/>
              </a:spcBef>
              <a:spcAft>
                <a:spcPts val="600"/>
              </a:spcAft>
              <a:buFont typeface="Arial" panose="020B0604020202020204" pitchFamily="34" charset="0"/>
              <a:buChar char="•"/>
            </a:pPr>
            <a:endParaRPr lang="en-US" altLang="en-US" sz="1800" dirty="0">
              <a:solidFill>
                <a:schemeClr val="bg1"/>
              </a:solidFill>
            </a:endParaRPr>
          </a:p>
          <a:p>
            <a:pPr>
              <a:lnSpc>
                <a:spcPct val="100000"/>
              </a:lnSpc>
              <a:spcBef>
                <a:spcPts val="0"/>
              </a:spcBef>
              <a:spcAft>
                <a:spcPts val="600"/>
              </a:spcAft>
            </a:pPr>
            <a:r>
              <a:rPr lang="en-US" altLang="en-US" sz="1800" dirty="0">
                <a:solidFill>
                  <a:schemeClr val="bg1"/>
                </a:solidFill>
              </a:rPr>
              <a:t>demo地址</a:t>
            </a:r>
            <a:r>
              <a:rPr lang="zh-CN" altLang="en-US" sz="1800" dirty="0">
                <a:solidFill>
                  <a:schemeClr val="bg1"/>
                </a:solidFill>
              </a:rPr>
              <a:t>：</a:t>
            </a:r>
            <a:r>
              <a:rPr lang="en" altLang="zh-CN" sz="1800" dirty="0">
                <a:solidFill>
                  <a:schemeClr val="bg1"/>
                </a:solidFill>
              </a:rPr>
              <a:t>https://github.com/Brioal/SecuringMicroservicesDemo</a:t>
            </a:r>
            <a:endParaRPr lang="en-US" altLang="en-US" sz="1800" dirty="0">
              <a:solidFill>
                <a:schemeClr val="bg1"/>
              </a:solidFill>
            </a:endParaRPr>
          </a:p>
          <a:p>
            <a:pPr marL="285750" indent="-285750">
              <a:lnSpc>
                <a:spcPct val="100000"/>
              </a:lnSpc>
              <a:spcBef>
                <a:spcPts val="0"/>
              </a:spcBef>
              <a:spcAft>
                <a:spcPts val="600"/>
              </a:spcAft>
              <a:buFont typeface="Arial" panose="020B0604020202020204" pitchFamily="34" charset="0"/>
              <a:buChar char="•"/>
            </a:pPr>
            <a:endParaRPr lang="en-US" altLang="en-US" sz="1800" dirty="0">
              <a:solidFill>
                <a:schemeClr val="bg1"/>
              </a:solidFill>
            </a:endParaRPr>
          </a:p>
          <a:p>
            <a:pPr marL="285750" indent="-285750">
              <a:lnSpc>
                <a:spcPct val="100000"/>
              </a:lnSpc>
              <a:spcBef>
                <a:spcPts val="0"/>
              </a:spcBef>
              <a:spcAft>
                <a:spcPts val="600"/>
              </a:spcAft>
              <a:buFont typeface="Arial" panose="020B0604020202020204" pitchFamily="34" charset="0"/>
              <a:buChar char="•"/>
            </a:pPr>
            <a:endParaRPr lang="en-US" altLang="en-US" sz="1800" dirty="0">
              <a:solidFill>
                <a:schemeClr val="bg1"/>
              </a:solidFill>
            </a:endParaRPr>
          </a:p>
          <a:p>
            <a:pPr marL="285750" indent="-285750">
              <a:lnSpc>
                <a:spcPct val="100000"/>
              </a:lnSpc>
              <a:spcBef>
                <a:spcPts val="0"/>
              </a:spcBef>
              <a:spcAft>
                <a:spcPts val="600"/>
              </a:spcAft>
              <a:buFont typeface="Arial" panose="020B0604020202020204" pitchFamily="34" charset="0"/>
              <a:buChar char="•"/>
            </a:pPr>
            <a:endParaRPr lang="en-US" altLang="en-US" sz="1800" dirty="0">
              <a:solidFill>
                <a:schemeClr val="bg1"/>
              </a:solidFill>
            </a:endParaRPr>
          </a:p>
        </p:txBody>
      </p:sp>
      <p:sp>
        <p:nvSpPr>
          <p:cNvPr id="4" name="Title 3">
            <a:extLst>
              <a:ext uri="{FF2B5EF4-FFF2-40B4-BE49-F238E27FC236}">
                <a16:creationId xmlns:a16="http://schemas.microsoft.com/office/drawing/2014/main" id="{B256BAB1-5A51-D847-B820-DE4A658B1A15}"/>
              </a:ext>
            </a:extLst>
          </p:cNvPr>
          <p:cNvSpPr>
            <a:spLocks noGrp="1"/>
          </p:cNvSpPr>
          <p:nvPr>
            <p:ph type="title"/>
          </p:nvPr>
        </p:nvSpPr>
        <p:spPr/>
        <p:txBody>
          <a:bodyPr/>
          <a:lstStyle/>
          <a:p>
            <a:r>
              <a:rPr lang="en-US" dirty="0"/>
              <a:t>总结</a:t>
            </a:r>
          </a:p>
        </p:txBody>
      </p:sp>
    </p:spTree>
    <p:extLst>
      <p:ext uri="{BB962C8B-B14F-4D97-AF65-F5344CB8AC3E}">
        <p14:creationId xmlns:p14="http://schemas.microsoft.com/office/powerpoint/2010/main" val="16762710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谢 谢！</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CD606C6-5B24-394A-BC86-BA12D4718138}"/>
              </a:ext>
            </a:extLst>
          </p:cNvPr>
          <p:cNvSpPr>
            <a:spLocks noGrp="1"/>
          </p:cNvSpPr>
          <p:nvPr>
            <p:ph idx="10"/>
          </p:nvPr>
        </p:nvSpPr>
        <p:spPr>
          <a:xfrm>
            <a:off x="448184" y="1206091"/>
            <a:ext cx="4228668" cy="4445818"/>
          </a:xfrm>
        </p:spPr>
        <p:txBody>
          <a:bodyPr/>
          <a:lstStyle/>
          <a:p>
            <a:r>
              <a:rPr lang="zh-CN" altLang="en-US" dirty="0"/>
              <a:t>技术栈</a:t>
            </a:r>
            <a:endParaRPr lang="en-US" altLang="zh-CN" dirty="0"/>
          </a:p>
          <a:p>
            <a:pPr marL="285750" indent="-285750">
              <a:buFont typeface="Wingdings" pitchFamily="2" charset="2"/>
              <a:buChar char="l"/>
            </a:pPr>
            <a:r>
              <a:rPr lang="en-US" altLang="zh-CN" dirty="0">
                <a:solidFill>
                  <a:schemeClr val="accent6"/>
                </a:solidFill>
              </a:rPr>
              <a:t>SpringBoot</a:t>
            </a:r>
          </a:p>
          <a:p>
            <a:pPr marL="285750" indent="-285750">
              <a:buFont typeface="Wingdings" pitchFamily="2" charset="2"/>
              <a:buChar char="l"/>
            </a:pPr>
            <a:r>
              <a:rPr lang="en-US" altLang="zh-CN" dirty="0">
                <a:solidFill>
                  <a:schemeClr val="accent6"/>
                </a:solidFill>
              </a:rPr>
              <a:t>Redis</a:t>
            </a:r>
          </a:p>
          <a:p>
            <a:pPr marL="285750" indent="-285750">
              <a:buFont typeface="Wingdings" pitchFamily="2" charset="2"/>
              <a:buChar char="l"/>
            </a:pPr>
            <a:r>
              <a:rPr lang="en-US" altLang="zh-CN" dirty="0">
                <a:solidFill>
                  <a:schemeClr val="accent6"/>
                </a:solidFill>
              </a:rPr>
              <a:t>JPA</a:t>
            </a:r>
          </a:p>
          <a:p>
            <a:pPr marL="285750" indent="-285750">
              <a:buFont typeface="Wingdings" pitchFamily="2" charset="2"/>
              <a:buChar char="l"/>
            </a:pPr>
            <a:r>
              <a:rPr lang="en-US" altLang="zh-CN" dirty="0">
                <a:solidFill>
                  <a:schemeClr val="accent6"/>
                </a:solidFill>
              </a:rPr>
              <a:t>JWT</a:t>
            </a:r>
          </a:p>
          <a:p>
            <a:pPr marL="285750" indent="-285750">
              <a:buFont typeface="Wingdings" pitchFamily="2" charset="2"/>
              <a:buChar char="l"/>
            </a:pPr>
            <a:r>
              <a:rPr lang="en-US" altLang="zh-CN" dirty="0">
                <a:solidFill>
                  <a:schemeClr val="accent6"/>
                </a:solidFill>
              </a:rPr>
              <a:t>Mysql</a:t>
            </a:r>
          </a:p>
          <a:p>
            <a:pPr>
              <a:spcBef>
                <a:spcPts val="1200"/>
              </a:spcBef>
            </a:pPr>
            <a:r>
              <a:rPr lang="zh-CN" altLang="en-US" dirty="0"/>
              <a:t>开发工具：</a:t>
            </a:r>
            <a:endParaRPr lang="en-US" altLang="zh-CN" dirty="0"/>
          </a:p>
          <a:p>
            <a:pPr marL="285750" indent="-285750">
              <a:spcBef>
                <a:spcPts val="1200"/>
              </a:spcBef>
              <a:buFont typeface="Wingdings" pitchFamily="2" charset="2"/>
              <a:buChar char="l"/>
            </a:pPr>
            <a:r>
              <a:rPr lang="en-US" altLang="zh-CN" dirty="0">
                <a:solidFill>
                  <a:schemeClr val="accent6"/>
                </a:solidFill>
              </a:rPr>
              <a:t>Jetbrain</a:t>
            </a:r>
            <a:r>
              <a:rPr lang="zh-CN" altLang="en-US" dirty="0">
                <a:solidFill>
                  <a:schemeClr val="accent6"/>
                </a:solidFill>
              </a:rPr>
              <a:t> </a:t>
            </a:r>
            <a:r>
              <a:rPr lang="en-US" altLang="zh-CN" dirty="0">
                <a:solidFill>
                  <a:schemeClr val="accent6"/>
                </a:solidFill>
              </a:rPr>
              <a:t>Idea</a:t>
            </a:r>
          </a:p>
          <a:p>
            <a:pPr>
              <a:spcBef>
                <a:spcPts val="1200"/>
              </a:spcBef>
            </a:pPr>
            <a:r>
              <a:rPr lang="zh-CN" altLang="en-US" dirty="0">
                <a:solidFill>
                  <a:schemeClr val="bg1"/>
                </a:solidFill>
              </a:rPr>
              <a:t>测试工具</a:t>
            </a:r>
            <a:endParaRPr lang="en-US" altLang="zh-CN" dirty="0">
              <a:solidFill>
                <a:schemeClr val="bg1"/>
              </a:solidFill>
            </a:endParaRPr>
          </a:p>
          <a:p>
            <a:pPr marL="285750" indent="-285750">
              <a:spcBef>
                <a:spcPts val="1200"/>
              </a:spcBef>
              <a:buFont typeface="Wingdings" pitchFamily="2" charset="2"/>
              <a:buChar char="l"/>
            </a:pPr>
            <a:r>
              <a:rPr lang="en-US" altLang="zh-CN" dirty="0">
                <a:solidFill>
                  <a:schemeClr val="accent6"/>
                </a:solidFill>
              </a:rPr>
              <a:t>PostMan</a:t>
            </a:r>
            <a:endParaRPr lang="zh-CN" altLang="en-US" dirty="0">
              <a:solidFill>
                <a:schemeClr val="accent6"/>
              </a:solidFill>
            </a:endParaRPr>
          </a:p>
          <a:p>
            <a:pPr>
              <a:spcBef>
                <a:spcPts val="1200"/>
              </a:spcBef>
            </a:pPr>
            <a:endParaRPr lang="en-US" sz="1400" dirty="0"/>
          </a:p>
        </p:txBody>
      </p:sp>
      <p:sp>
        <p:nvSpPr>
          <p:cNvPr id="4" name="Title 3">
            <a:extLst>
              <a:ext uri="{FF2B5EF4-FFF2-40B4-BE49-F238E27FC236}">
                <a16:creationId xmlns:a16="http://schemas.microsoft.com/office/drawing/2014/main" id="{7B18D7DE-888A-2945-93C5-05070918F729}"/>
              </a:ext>
            </a:extLst>
          </p:cNvPr>
          <p:cNvSpPr>
            <a:spLocks noGrp="1"/>
          </p:cNvSpPr>
          <p:nvPr>
            <p:ph type="title"/>
          </p:nvPr>
        </p:nvSpPr>
        <p:spPr/>
        <p:txBody>
          <a:bodyPr/>
          <a:lstStyle/>
          <a:p>
            <a:r>
              <a:rPr lang="en-US" altLang="en-US" b="1" i="1" dirty="0"/>
              <a:t>1</a:t>
            </a:r>
            <a:r>
              <a:rPr lang="en-US" altLang="zh-CN" b="1" i="1" dirty="0"/>
              <a:t>-1</a:t>
            </a:r>
            <a:r>
              <a:rPr lang="en-US" altLang="en-US" b="1" i="1" dirty="0"/>
              <a:t> 框架与工具</a:t>
            </a:r>
            <a:br>
              <a:rPr lang="en-US" altLang="en-US" b="1" i="1" dirty="0"/>
            </a:br>
            <a:endParaRPr lang="en-US" dirty="0"/>
          </a:p>
        </p:txBody>
      </p:sp>
      <p:grpSp>
        <p:nvGrpSpPr>
          <p:cNvPr id="6" name="组合 5">
            <a:extLst>
              <a:ext uri="{FF2B5EF4-FFF2-40B4-BE49-F238E27FC236}">
                <a16:creationId xmlns:a16="http://schemas.microsoft.com/office/drawing/2014/main" id="{C8E37932-4CD5-A5EA-C13F-AA298BF2EE0C}"/>
              </a:ext>
            </a:extLst>
          </p:cNvPr>
          <p:cNvGrpSpPr/>
          <p:nvPr/>
        </p:nvGrpSpPr>
        <p:grpSpPr>
          <a:xfrm>
            <a:off x="4141806" y="1206091"/>
            <a:ext cx="7772400" cy="3975854"/>
            <a:chOff x="4079813" y="975121"/>
            <a:chExt cx="7772400" cy="3975854"/>
          </a:xfrm>
        </p:grpSpPr>
        <p:sp>
          <p:nvSpPr>
            <p:cNvPr id="2" name="矩形 1">
              <a:extLst>
                <a:ext uri="{FF2B5EF4-FFF2-40B4-BE49-F238E27FC236}">
                  <a16:creationId xmlns:a16="http://schemas.microsoft.com/office/drawing/2014/main" id="{7E61581E-579C-408E-B043-4313F8F2E67F}"/>
                </a:ext>
              </a:extLst>
            </p:cNvPr>
            <p:cNvSpPr/>
            <p:nvPr/>
          </p:nvSpPr>
          <p:spPr>
            <a:xfrm>
              <a:off x="4079813" y="4612421"/>
              <a:ext cx="5416064" cy="338554"/>
            </a:xfrm>
            <a:prstGeom prst="rect">
              <a:avLst/>
            </a:prstGeom>
          </p:spPr>
          <p:txBody>
            <a:bodyPr wrap="square">
              <a:spAutoFit/>
            </a:bodyPr>
            <a:lstStyle/>
            <a:p>
              <a:r>
                <a:rPr lang="zh-CN" altLang="en-US" sz="1600" dirty="0">
                  <a:solidFill>
                    <a:schemeClr val="bg1"/>
                  </a:solidFill>
                </a:rPr>
                <a:t>三方库依赖</a:t>
              </a:r>
            </a:p>
          </p:txBody>
        </p:sp>
        <p:pic>
          <p:nvPicPr>
            <p:cNvPr id="5" name="图片 4">
              <a:extLst>
                <a:ext uri="{FF2B5EF4-FFF2-40B4-BE49-F238E27FC236}">
                  <a16:creationId xmlns:a16="http://schemas.microsoft.com/office/drawing/2014/main" id="{76D92AD4-57FA-8B13-91BB-2FAB39C6BA52}"/>
                </a:ext>
              </a:extLst>
            </p:cNvPr>
            <p:cNvPicPr>
              <a:picLocks noChangeAspect="1"/>
            </p:cNvPicPr>
            <p:nvPr/>
          </p:nvPicPr>
          <p:blipFill>
            <a:blip r:embed="rId3"/>
            <a:stretch>
              <a:fillRect/>
            </a:stretch>
          </p:blipFill>
          <p:spPr>
            <a:xfrm>
              <a:off x="4079813" y="975121"/>
              <a:ext cx="7772400" cy="3509421"/>
            </a:xfrm>
            <a:prstGeom prst="rect">
              <a:avLst/>
            </a:prstGeom>
          </p:spPr>
        </p:pic>
      </p:grpSp>
    </p:spTree>
    <p:extLst>
      <p:ext uri="{BB962C8B-B14F-4D97-AF65-F5344CB8AC3E}">
        <p14:creationId xmlns:p14="http://schemas.microsoft.com/office/powerpoint/2010/main" val="28454164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44DB197-6AAD-2441-B0BA-E4C2161EA07F}"/>
              </a:ext>
            </a:extLst>
          </p:cNvPr>
          <p:cNvSpPr>
            <a:spLocks noGrp="1"/>
          </p:cNvSpPr>
          <p:nvPr>
            <p:ph type="title"/>
          </p:nvPr>
        </p:nvSpPr>
        <p:spPr/>
        <p:txBody>
          <a:bodyPr/>
          <a:lstStyle/>
          <a:p>
            <a:r>
              <a:rPr lang="en-US" altLang="en-US" b="1" i="1" dirty="0"/>
              <a:t>1-</a:t>
            </a:r>
            <a:r>
              <a:rPr lang="en-US" altLang="zh-CN" b="1" i="1" dirty="0"/>
              <a:t>2</a:t>
            </a:r>
            <a:r>
              <a:rPr lang="en-US" altLang="en-US" b="1" i="1" dirty="0"/>
              <a:t> </a:t>
            </a:r>
            <a:r>
              <a:rPr lang="en-US" altLang="zh-CN" b="1" i="1" dirty="0"/>
              <a:t>Gradle</a:t>
            </a:r>
            <a:endParaRPr lang="en-US" b="1" i="1" dirty="0"/>
          </a:p>
        </p:txBody>
      </p:sp>
      <p:grpSp>
        <p:nvGrpSpPr>
          <p:cNvPr id="9" name="组合 8">
            <a:extLst>
              <a:ext uri="{FF2B5EF4-FFF2-40B4-BE49-F238E27FC236}">
                <a16:creationId xmlns:a16="http://schemas.microsoft.com/office/drawing/2014/main" id="{42F3F5C2-2CDD-F534-6A53-CDC16FAAAD75}"/>
              </a:ext>
            </a:extLst>
          </p:cNvPr>
          <p:cNvGrpSpPr/>
          <p:nvPr/>
        </p:nvGrpSpPr>
        <p:grpSpPr>
          <a:xfrm>
            <a:off x="6693769" y="2171019"/>
            <a:ext cx="5416064" cy="4562192"/>
            <a:chOff x="6611814" y="1445844"/>
            <a:chExt cx="5416064" cy="4562192"/>
          </a:xfrm>
        </p:grpSpPr>
        <p:sp>
          <p:nvSpPr>
            <p:cNvPr id="2" name="矩形 1">
              <a:extLst>
                <a:ext uri="{FF2B5EF4-FFF2-40B4-BE49-F238E27FC236}">
                  <a16:creationId xmlns:a16="http://schemas.microsoft.com/office/drawing/2014/main" id="{D06D60B0-E60D-4F91-F338-CEB57788A879}"/>
                </a:ext>
              </a:extLst>
            </p:cNvPr>
            <p:cNvSpPr/>
            <p:nvPr/>
          </p:nvSpPr>
          <p:spPr>
            <a:xfrm>
              <a:off x="6611814" y="5669482"/>
              <a:ext cx="5416064" cy="338554"/>
            </a:xfrm>
            <a:prstGeom prst="rect">
              <a:avLst/>
            </a:prstGeom>
          </p:spPr>
          <p:txBody>
            <a:bodyPr wrap="square">
              <a:spAutoFit/>
            </a:bodyPr>
            <a:lstStyle/>
            <a:p>
              <a:r>
                <a:rPr lang="en-US" altLang="zh-CN" sz="1600" dirty="0">
                  <a:solidFill>
                    <a:schemeClr val="bg1"/>
                  </a:solidFill>
                </a:rPr>
                <a:t>Maven</a:t>
              </a:r>
              <a:r>
                <a:rPr lang="zh-CN" altLang="en-US" sz="1600" dirty="0">
                  <a:solidFill>
                    <a:schemeClr val="bg1"/>
                  </a:solidFill>
                </a:rPr>
                <a:t> 三方库依赖 </a:t>
              </a:r>
            </a:p>
          </p:txBody>
        </p:sp>
        <p:pic>
          <p:nvPicPr>
            <p:cNvPr id="3" name="图片 2">
              <a:extLst>
                <a:ext uri="{FF2B5EF4-FFF2-40B4-BE49-F238E27FC236}">
                  <a16:creationId xmlns:a16="http://schemas.microsoft.com/office/drawing/2014/main" id="{36D01B64-A1B2-FDD0-D744-DB8419F8F2C2}"/>
                </a:ext>
              </a:extLst>
            </p:cNvPr>
            <p:cNvPicPr>
              <a:picLocks noChangeAspect="1"/>
            </p:cNvPicPr>
            <p:nvPr/>
          </p:nvPicPr>
          <p:blipFill>
            <a:blip r:embed="rId3"/>
            <a:stretch>
              <a:fillRect/>
            </a:stretch>
          </p:blipFill>
          <p:spPr>
            <a:xfrm>
              <a:off x="6611814" y="1445844"/>
              <a:ext cx="4805766" cy="4049204"/>
            </a:xfrm>
            <a:prstGeom prst="rect">
              <a:avLst/>
            </a:prstGeom>
          </p:spPr>
        </p:pic>
      </p:grpSp>
      <p:sp>
        <p:nvSpPr>
          <p:cNvPr id="5" name="Content Placeholder 1">
            <a:extLst>
              <a:ext uri="{FF2B5EF4-FFF2-40B4-BE49-F238E27FC236}">
                <a16:creationId xmlns:a16="http://schemas.microsoft.com/office/drawing/2014/main" id="{A8AC3A91-322B-69AA-70B9-43AAC944C083}"/>
              </a:ext>
            </a:extLst>
          </p:cNvPr>
          <p:cNvSpPr txBox="1">
            <a:spLocks/>
          </p:cNvSpPr>
          <p:nvPr/>
        </p:nvSpPr>
        <p:spPr bwMode="auto">
          <a:xfrm>
            <a:off x="581763" y="1367454"/>
            <a:ext cx="5662656" cy="1607131"/>
          </a:xfrm>
          <a:prstGeom prst="rect">
            <a:avLst/>
          </a:prstGeom>
          <a:noFill/>
          <a:ln w="9525">
            <a:noFill/>
            <a:miter lim="800000"/>
          </a:ln>
        </p:spPr>
        <p:txBody>
          <a:bodyPr vert="horz" wrap="square" lIns="0" tIns="0" rIns="0" bIns="0" numCol="1" rtlCol="0" anchor="t" anchorCtr="0" compatLnSpc="1">
            <a:noAutofit/>
          </a:bodyPr>
          <a:lstStyle>
            <a:lvl1pPr marL="0" marR="0" indent="0" algn="l" defTabSz="608965" rtl="0" eaLnBrk="1" fontAlgn="auto" latinLnBrk="0" hangingPunct="1">
              <a:lnSpc>
                <a:spcPct val="120000"/>
              </a:lnSpc>
              <a:spcBef>
                <a:spcPct val="0"/>
              </a:spcBef>
              <a:spcAft>
                <a:spcPts val="0"/>
              </a:spcAft>
              <a:buClrTx/>
              <a:buSzTx/>
              <a:buFont typeface="Arial" panose="020B0604020202020204"/>
              <a:buNone/>
              <a:defRPr kumimoji="1" lang="zh-CN" altLang="en-US" sz="2400" kern="1200" dirty="0" smtClean="0">
                <a:solidFill>
                  <a:schemeClr val="bg1">
                    <a:lumMod val="95000"/>
                  </a:schemeClr>
                </a:solidFill>
                <a:latin typeface="+mn-lt"/>
                <a:ea typeface="微软雅黑" panose="020B0503020204020204" charset="-122"/>
                <a:cs typeface="+mn-cs"/>
              </a:defRPr>
            </a:lvl1pPr>
            <a:lvl2pPr marL="990600" indent="-381000" algn="l" defTabSz="608965" rtl="0" eaLnBrk="1" fontAlgn="base" hangingPunct="1">
              <a:lnSpc>
                <a:spcPct val="120000"/>
              </a:lnSpc>
              <a:spcBef>
                <a:spcPct val="20000"/>
              </a:spcBef>
              <a:spcAft>
                <a:spcPct val="0"/>
              </a:spcAft>
              <a:buFont typeface="Arial" panose="020B0604020202020204" pitchFamily="34" charset="0"/>
              <a:buChar char="–"/>
              <a:defRPr kumimoji="1" lang="zh-CN" altLang="en-US" sz="1865" b="0" i="0" kern="1200" dirty="0" smtClean="0">
                <a:solidFill>
                  <a:srgbClr val="404040"/>
                </a:solidFill>
                <a:latin typeface="+mn-lt"/>
                <a:ea typeface="微软雅黑" panose="020B0503020204020204" charset="-122"/>
                <a:cs typeface="+mn-cs"/>
              </a:defRPr>
            </a:lvl2pPr>
            <a:lvl3pPr marL="1524000" indent="-304800" algn="l" defTabSz="608965" rtl="0" eaLnBrk="1" fontAlgn="base" hangingPunct="1">
              <a:lnSpc>
                <a:spcPct val="120000"/>
              </a:lnSpc>
              <a:spcBef>
                <a:spcPct val="20000"/>
              </a:spcBef>
              <a:spcAft>
                <a:spcPct val="0"/>
              </a:spcAft>
              <a:buFont typeface="Arial" panose="020B0604020202020204" pitchFamily="34" charset="0"/>
              <a:buChar char="•"/>
              <a:defRPr sz="2135" kern="1200">
                <a:solidFill>
                  <a:schemeClr val="tx1">
                    <a:lumMod val="75000"/>
                    <a:lumOff val="25000"/>
                  </a:schemeClr>
                </a:solidFill>
                <a:latin typeface="+mn-lt"/>
                <a:ea typeface="微软雅黑" panose="020B0503020204020204" charset="-122"/>
                <a:cs typeface="+mn-cs"/>
              </a:defRPr>
            </a:lvl3pPr>
            <a:lvl4pPr marL="2133600" indent="-304800" algn="l" defTabSz="608965" rtl="0" eaLnBrk="1" fontAlgn="base" hangingPunct="1">
              <a:lnSpc>
                <a:spcPct val="120000"/>
              </a:lnSpc>
              <a:spcBef>
                <a:spcPct val="20000"/>
              </a:spcBef>
              <a:spcAft>
                <a:spcPct val="0"/>
              </a:spcAft>
              <a:buFont typeface="Arial" panose="020B0604020202020204" pitchFamily="34" charset="0"/>
              <a:buChar char="–"/>
              <a:defRPr sz="1865" kern="1200">
                <a:solidFill>
                  <a:schemeClr val="tx1">
                    <a:lumMod val="75000"/>
                    <a:lumOff val="25000"/>
                  </a:schemeClr>
                </a:solidFill>
                <a:latin typeface="+mn-lt"/>
                <a:ea typeface="微软雅黑" panose="020B0503020204020204" charset="-122"/>
                <a:cs typeface="+mn-cs"/>
              </a:defRPr>
            </a:lvl4pPr>
            <a:lvl5pPr marL="2743200" indent="-304800" algn="l" defTabSz="608965" rtl="0" eaLnBrk="1" fontAlgn="base" hangingPunct="1">
              <a:lnSpc>
                <a:spcPct val="120000"/>
              </a:lnSpc>
              <a:spcBef>
                <a:spcPct val="20000"/>
              </a:spcBef>
              <a:spcAft>
                <a:spcPct val="0"/>
              </a:spcAft>
              <a:buFont typeface="Arial" panose="020B0604020202020204" pitchFamily="34" charset="0"/>
              <a:buChar char="»"/>
              <a:defRPr sz="1600" kern="1200">
                <a:solidFill>
                  <a:schemeClr val="tx1">
                    <a:lumMod val="75000"/>
                    <a:lumOff val="25000"/>
                  </a:schemeClr>
                </a:solidFill>
                <a:latin typeface="+mn-lt"/>
                <a:ea typeface="微软雅黑" panose="020B0503020204020204" charset="-122"/>
                <a:cs typeface="+mn-cs"/>
              </a:defRPr>
            </a:lvl5pPr>
            <a:lvl6pPr marL="3352800" indent="-304800" algn="l" defTabSz="608965" rtl="0" eaLnBrk="1" latinLnBrk="0" hangingPunct="1">
              <a:spcBef>
                <a:spcPct val="20000"/>
              </a:spcBef>
              <a:buFont typeface="Arial" panose="020B0604020202020204"/>
              <a:buChar char="•"/>
              <a:defRPr sz="2665" kern="1200">
                <a:solidFill>
                  <a:schemeClr val="tx1"/>
                </a:solidFill>
                <a:latin typeface="+mn-lt"/>
                <a:ea typeface="+mn-ea"/>
                <a:cs typeface="+mn-cs"/>
              </a:defRPr>
            </a:lvl6pPr>
            <a:lvl7pPr marL="3962400" indent="-304800" algn="l" defTabSz="608965" rtl="0" eaLnBrk="1" latinLnBrk="0" hangingPunct="1">
              <a:spcBef>
                <a:spcPct val="20000"/>
              </a:spcBef>
              <a:buFont typeface="Arial" panose="020B0604020202020204"/>
              <a:buChar char="•"/>
              <a:defRPr sz="2665" kern="1200">
                <a:solidFill>
                  <a:schemeClr val="tx1"/>
                </a:solidFill>
                <a:latin typeface="+mn-lt"/>
                <a:ea typeface="+mn-ea"/>
                <a:cs typeface="+mn-cs"/>
              </a:defRPr>
            </a:lvl7pPr>
            <a:lvl8pPr marL="4572000" indent="-304800" algn="l" defTabSz="608965" rtl="0" eaLnBrk="1" latinLnBrk="0" hangingPunct="1">
              <a:spcBef>
                <a:spcPct val="20000"/>
              </a:spcBef>
              <a:buFont typeface="Arial" panose="020B0604020202020204"/>
              <a:buChar char="•"/>
              <a:defRPr sz="2665" kern="1200">
                <a:solidFill>
                  <a:schemeClr val="tx1"/>
                </a:solidFill>
                <a:latin typeface="+mn-lt"/>
                <a:ea typeface="+mn-ea"/>
                <a:cs typeface="+mn-cs"/>
              </a:defRPr>
            </a:lvl8pPr>
            <a:lvl9pPr marL="5181600" indent="-304800" algn="l" defTabSz="608965" rtl="0" eaLnBrk="1" latinLnBrk="0" hangingPunct="1">
              <a:spcBef>
                <a:spcPct val="20000"/>
              </a:spcBef>
              <a:buFont typeface="Arial" panose="020B0604020202020204"/>
              <a:buChar char="•"/>
              <a:defRPr sz="2665" kern="1200">
                <a:solidFill>
                  <a:schemeClr val="tx1"/>
                </a:solidFill>
                <a:latin typeface="+mn-lt"/>
                <a:ea typeface="+mn-ea"/>
                <a:cs typeface="+mn-cs"/>
              </a:defRPr>
            </a:lvl9pPr>
          </a:lstStyle>
          <a:p>
            <a:pPr>
              <a:lnSpc>
                <a:spcPct val="150000"/>
              </a:lnSpc>
              <a:spcBef>
                <a:spcPts val="0"/>
              </a:spcBef>
              <a:spcAft>
                <a:spcPts val="600"/>
              </a:spcAft>
            </a:pPr>
            <a:r>
              <a:rPr lang="zh-CN" altLang="en-US">
                <a:solidFill>
                  <a:schemeClr val="bg1"/>
                </a:solidFill>
              </a:rPr>
              <a:t>一个项目自动化构建开源工具。</a:t>
            </a:r>
            <a:endParaRPr lang="zh-CN" altLang="en-US" sz="1600">
              <a:solidFill>
                <a:schemeClr val="bg1"/>
              </a:solidFill>
            </a:endParaRPr>
          </a:p>
        </p:txBody>
      </p:sp>
      <p:grpSp>
        <p:nvGrpSpPr>
          <p:cNvPr id="6" name="组合 5">
            <a:extLst>
              <a:ext uri="{FF2B5EF4-FFF2-40B4-BE49-F238E27FC236}">
                <a16:creationId xmlns:a16="http://schemas.microsoft.com/office/drawing/2014/main" id="{167348C3-2275-D87F-FB6F-2E2CF298BD1F}"/>
              </a:ext>
            </a:extLst>
          </p:cNvPr>
          <p:cNvGrpSpPr/>
          <p:nvPr/>
        </p:nvGrpSpPr>
        <p:grpSpPr>
          <a:xfrm>
            <a:off x="252157" y="2171019"/>
            <a:ext cx="6216937" cy="3098268"/>
            <a:chOff x="3974882" y="975122"/>
            <a:chExt cx="6216937" cy="3098268"/>
          </a:xfrm>
        </p:grpSpPr>
        <p:sp>
          <p:nvSpPr>
            <p:cNvPr id="7" name="矩形 6">
              <a:extLst>
                <a:ext uri="{FF2B5EF4-FFF2-40B4-BE49-F238E27FC236}">
                  <a16:creationId xmlns:a16="http://schemas.microsoft.com/office/drawing/2014/main" id="{1B83DFB6-F1F8-0688-0845-0D20DAD0B0A7}"/>
                </a:ext>
              </a:extLst>
            </p:cNvPr>
            <p:cNvSpPr/>
            <p:nvPr/>
          </p:nvSpPr>
          <p:spPr>
            <a:xfrm>
              <a:off x="3974882" y="3734836"/>
              <a:ext cx="5416064" cy="338554"/>
            </a:xfrm>
            <a:prstGeom prst="rect">
              <a:avLst/>
            </a:prstGeom>
          </p:spPr>
          <p:txBody>
            <a:bodyPr wrap="square">
              <a:spAutoFit/>
            </a:bodyPr>
            <a:lstStyle/>
            <a:p>
              <a:r>
                <a:rPr lang="en-US" altLang="zh-CN" sz="1600" dirty="0">
                  <a:solidFill>
                    <a:schemeClr val="bg1"/>
                  </a:solidFill>
                </a:rPr>
                <a:t>gradle</a:t>
              </a:r>
              <a:r>
                <a:rPr lang="zh-CN" altLang="en-US" sz="1600" dirty="0">
                  <a:solidFill>
                    <a:schemeClr val="bg1"/>
                  </a:solidFill>
                </a:rPr>
                <a:t> 三方库依赖</a:t>
              </a:r>
            </a:p>
          </p:txBody>
        </p:sp>
        <p:pic>
          <p:nvPicPr>
            <p:cNvPr id="8" name="图片 7">
              <a:extLst>
                <a:ext uri="{FF2B5EF4-FFF2-40B4-BE49-F238E27FC236}">
                  <a16:creationId xmlns:a16="http://schemas.microsoft.com/office/drawing/2014/main" id="{960DA871-2103-3C33-460A-0262C77A9306}"/>
                </a:ext>
              </a:extLst>
            </p:cNvPr>
            <p:cNvPicPr>
              <a:picLocks noChangeAspect="1"/>
            </p:cNvPicPr>
            <p:nvPr/>
          </p:nvPicPr>
          <p:blipFill>
            <a:blip r:embed="rId4"/>
            <a:stretch>
              <a:fillRect/>
            </a:stretch>
          </p:blipFill>
          <p:spPr>
            <a:xfrm>
              <a:off x="4079813" y="975122"/>
              <a:ext cx="6112006" cy="2759714"/>
            </a:xfrm>
            <a:prstGeom prst="rect">
              <a:avLst/>
            </a:prstGeom>
          </p:spPr>
        </p:pic>
      </p:grpSp>
    </p:spTree>
    <p:extLst>
      <p:ext uri="{BB962C8B-B14F-4D97-AF65-F5344CB8AC3E}">
        <p14:creationId xmlns:p14="http://schemas.microsoft.com/office/powerpoint/2010/main" val="7524456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44DB197-6AAD-2441-B0BA-E4C2161EA07F}"/>
              </a:ext>
            </a:extLst>
          </p:cNvPr>
          <p:cNvSpPr>
            <a:spLocks noGrp="1"/>
          </p:cNvSpPr>
          <p:nvPr>
            <p:ph type="title"/>
          </p:nvPr>
        </p:nvSpPr>
        <p:spPr/>
        <p:txBody>
          <a:bodyPr/>
          <a:lstStyle/>
          <a:p>
            <a:r>
              <a:rPr lang="en-US" altLang="en-US" b="1" i="1" dirty="0"/>
              <a:t>1-</a:t>
            </a:r>
            <a:r>
              <a:rPr lang="en-US" altLang="zh-CN" b="1" i="1" dirty="0"/>
              <a:t>2</a:t>
            </a:r>
            <a:r>
              <a:rPr lang="en-US" altLang="en-US" b="1" i="1" dirty="0"/>
              <a:t> </a:t>
            </a:r>
            <a:r>
              <a:rPr lang="en-US" altLang="zh-CN" b="1" i="1" dirty="0"/>
              <a:t>Gradle</a:t>
            </a:r>
            <a:endParaRPr lang="en-US" b="1" i="1" dirty="0"/>
          </a:p>
        </p:txBody>
      </p:sp>
      <p:sp>
        <p:nvSpPr>
          <p:cNvPr id="14" name="Content Placeholder 1">
            <a:extLst>
              <a:ext uri="{FF2B5EF4-FFF2-40B4-BE49-F238E27FC236}">
                <a16:creationId xmlns:a16="http://schemas.microsoft.com/office/drawing/2014/main" id="{B284B3E4-706E-3F94-A6CD-3938E4045763}"/>
              </a:ext>
            </a:extLst>
          </p:cNvPr>
          <p:cNvSpPr>
            <a:spLocks noGrp="1"/>
          </p:cNvSpPr>
          <p:nvPr>
            <p:ph idx="1"/>
          </p:nvPr>
        </p:nvSpPr>
        <p:spPr>
          <a:xfrm>
            <a:off x="448184" y="1504481"/>
            <a:ext cx="5662656" cy="1607131"/>
          </a:xfrm>
        </p:spPr>
        <p:txBody>
          <a:bodyPr/>
          <a:lstStyle/>
          <a:p>
            <a:pPr>
              <a:lnSpc>
                <a:spcPct val="100000"/>
              </a:lnSpc>
              <a:spcBef>
                <a:spcPts val="0"/>
              </a:spcBef>
              <a:spcAft>
                <a:spcPts val="600"/>
              </a:spcAft>
            </a:pPr>
            <a:r>
              <a:rPr lang="en-US" altLang="en-US" dirty="0">
                <a:solidFill>
                  <a:schemeClr val="bg1"/>
                </a:solidFill>
              </a:rPr>
              <a:t>与Maven相比优势在于</a:t>
            </a:r>
            <a:r>
              <a:rPr lang="zh-CN" altLang="en-US" dirty="0">
                <a:solidFill>
                  <a:schemeClr val="bg1"/>
                </a:solidFill>
              </a:rPr>
              <a:t>：</a:t>
            </a:r>
            <a:endParaRPr lang="en-US" altLang="en-US" dirty="0">
              <a:solidFill>
                <a:schemeClr val="bg1"/>
              </a:solidFill>
            </a:endParaRPr>
          </a:p>
          <a:p>
            <a:pPr marL="285750" indent="-285750">
              <a:lnSpc>
                <a:spcPct val="150000"/>
              </a:lnSpc>
              <a:spcBef>
                <a:spcPts val="0"/>
              </a:spcBef>
              <a:spcAft>
                <a:spcPts val="600"/>
              </a:spcAft>
              <a:buFont typeface="Arial" panose="020B0604020202020204" pitchFamily="34" charset="0"/>
              <a:buChar char="•"/>
            </a:pPr>
            <a:r>
              <a:rPr lang="zh-CN" altLang="en-US" sz="1800" dirty="0">
                <a:solidFill>
                  <a:schemeClr val="bg1"/>
                </a:solidFill>
              </a:rPr>
              <a:t>配置简洁</a:t>
            </a:r>
            <a:endParaRPr lang="en-US" altLang="zh-CN" sz="1800" dirty="0">
              <a:solidFill>
                <a:schemeClr val="bg1"/>
              </a:solidFill>
            </a:endParaRPr>
          </a:p>
          <a:p>
            <a:pPr marL="285750" indent="-285750">
              <a:lnSpc>
                <a:spcPct val="150000"/>
              </a:lnSpc>
              <a:spcBef>
                <a:spcPts val="0"/>
              </a:spcBef>
              <a:spcAft>
                <a:spcPts val="600"/>
              </a:spcAft>
              <a:buFont typeface="Arial" panose="020B0604020202020204" pitchFamily="34" charset="0"/>
              <a:buChar char="•"/>
            </a:pPr>
            <a:r>
              <a:rPr lang="zh-CN" altLang="en-US" sz="1800" dirty="0">
                <a:solidFill>
                  <a:schemeClr val="bg1"/>
                </a:solidFill>
              </a:rPr>
              <a:t>构建速度快</a:t>
            </a:r>
            <a:endParaRPr lang="en-US" altLang="zh-CN" sz="1800" dirty="0">
              <a:solidFill>
                <a:schemeClr val="bg1"/>
              </a:solidFill>
            </a:endParaRPr>
          </a:p>
          <a:p>
            <a:pPr marL="285750" indent="-285750">
              <a:lnSpc>
                <a:spcPct val="150000"/>
              </a:lnSpc>
              <a:spcBef>
                <a:spcPts val="0"/>
              </a:spcBef>
              <a:spcAft>
                <a:spcPts val="600"/>
              </a:spcAft>
              <a:buFont typeface="Arial" panose="020B0604020202020204" pitchFamily="34" charset="0"/>
              <a:buChar char="•"/>
            </a:pPr>
            <a:r>
              <a:rPr lang="zh-CN" altLang="en-US" sz="1800" dirty="0">
                <a:solidFill>
                  <a:schemeClr val="bg1"/>
                </a:solidFill>
              </a:rPr>
              <a:t>更好的灵活性、扩展性</a:t>
            </a:r>
            <a:endParaRPr lang="en-US" altLang="zh-CN" sz="1800" dirty="0">
              <a:solidFill>
                <a:schemeClr val="bg1"/>
              </a:solidFill>
            </a:endParaRPr>
          </a:p>
          <a:p>
            <a:pPr>
              <a:lnSpc>
                <a:spcPct val="100000"/>
              </a:lnSpc>
              <a:spcBef>
                <a:spcPts val="0"/>
              </a:spcBef>
              <a:spcAft>
                <a:spcPts val="600"/>
              </a:spcAft>
            </a:pPr>
            <a:endParaRPr lang="en-US" altLang="en-US" sz="1800" dirty="0">
              <a:solidFill>
                <a:schemeClr val="bg1"/>
              </a:solidFill>
            </a:endParaRPr>
          </a:p>
        </p:txBody>
      </p:sp>
      <p:grpSp>
        <p:nvGrpSpPr>
          <p:cNvPr id="10" name="组合 9">
            <a:extLst>
              <a:ext uri="{FF2B5EF4-FFF2-40B4-BE49-F238E27FC236}">
                <a16:creationId xmlns:a16="http://schemas.microsoft.com/office/drawing/2014/main" id="{1E6106D3-E5D4-2E18-D1A0-CB970A472954}"/>
              </a:ext>
            </a:extLst>
          </p:cNvPr>
          <p:cNvGrpSpPr/>
          <p:nvPr/>
        </p:nvGrpSpPr>
        <p:grpSpPr>
          <a:xfrm>
            <a:off x="5526879" y="1562478"/>
            <a:ext cx="6216937" cy="3098268"/>
            <a:chOff x="3974882" y="975122"/>
            <a:chExt cx="6216937" cy="3098268"/>
          </a:xfrm>
        </p:grpSpPr>
        <p:sp>
          <p:nvSpPr>
            <p:cNvPr id="11" name="矩形 10">
              <a:extLst>
                <a:ext uri="{FF2B5EF4-FFF2-40B4-BE49-F238E27FC236}">
                  <a16:creationId xmlns:a16="http://schemas.microsoft.com/office/drawing/2014/main" id="{66466E72-B9A5-D2ED-4713-C7B0DA8F6C1B}"/>
                </a:ext>
              </a:extLst>
            </p:cNvPr>
            <p:cNvSpPr/>
            <p:nvPr/>
          </p:nvSpPr>
          <p:spPr>
            <a:xfrm>
              <a:off x="3974882" y="3734836"/>
              <a:ext cx="5416064" cy="338554"/>
            </a:xfrm>
            <a:prstGeom prst="rect">
              <a:avLst/>
            </a:prstGeom>
          </p:spPr>
          <p:txBody>
            <a:bodyPr wrap="square">
              <a:spAutoFit/>
            </a:bodyPr>
            <a:lstStyle/>
            <a:p>
              <a:r>
                <a:rPr lang="en-US" altLang="zh-CN" sz="1600" dirty="0">
                  <a:solidFill>
                    <a:schemeClr val="bg1"/>
                  </a:solidFill>
                </a:rPr>
                <a:t>gradle</a:t>
              </a:r>
              <a:r>
                <a:rPr lang="zh-CN" altLang="en-US" sz="1600" dirty="0">
                  <a:solidFill>
                    <a:schemeClr val="bg1"/>
                  </a:solidFill>
                </a:rPr>
                <a:t> 三方库依赖</a:t>
              </a:r>
            </a:p>
          </p:txBody>
        </p:sp>
        <p:pic>
          <p:nvPicPr>
            <p:cNvPr id="12" name="图片 11">
              <a:extLst>
                <a:ext uri="{FF2B5EF4-FFF2-40B4-BE49-F238E27FC236}">
                  <a16:creationId xmlns:a16="http://schemas.microsoft.com/office/drawing/2014/main" id="{9DD716F8-29A8-ECAB-38EA-F784DD63C232}"/>
                </a:ext>
              </a:extLst>
            </p:cNvPr>
            <p:cNvPicPr>
              <a:picLocks noChangeAspect="1"/>
            </p:cNvPicPr>
            <p:nvPr/>
          </p:nvPicPr>
          <p:blipFill>
            <a:blip r:embed="rId3"/>
            <a:stretch>
              <a:fillRect/>
            </a:stretch>
          </p:blipFill>
          <p:spPr>
            <a:xfrm>
              <a:off x="4079813" y="975122"/>
              <a:ext cx="6112006" cy="2759714"/>
            </a:xfrm>
            <a:prstGeom prst="rect">
              <a:avLst/>
            </a:prstGeom>
          </p:spPr>
        </p:pic>
      </p:grpSp>
    </p:spTree>
    <p:extLst>
      <p:ext uri="{BB962C8B-B14F-4D97-AF65-F5344CB8AC3E}">
        <p14:creationId xmlns:p14="http://schemas.microsoft.com/office/powerpoint/2010/main" val="41268611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44DB197-6AAD-2441-B0BA-E4C2161EA07F}"/>
              </a:ext>
            </a:extLst>
          </p:cNvPr>
          <p:cNvSpPr>
            <a:spLocks noGrp="1"/>
          </p:cNvSpPr>
          <p:nvPr>
            <p:ph type="title"/>
          </p:nvPr>
        </p:nvSpPr>
        <p:spPr/>
        <p:txBody>
          <a:bodyPr/>
          <a:lstStyle/>
          <a:p>
            <a:r>
              <a:rPr lang="en-US" altLang="en-US" b="1" i="1" dirty="0"/>
              <a:t>1-</a:t>
            </a:r>
            <a:r>
              <a:rPr lang="en-US" altLang="zh-CN" b="1" i="1" dirty="0"/>
              <a:t>3</a:t>
            </a:r>
            <a:r>
              <a:rPr lang="en-US" altLang="en-US" b="1" i="1" dirty="0"/>
              <a:t> 注解</a:t>
            </a:r>
            <a:endParaRPr lang="en-US" b="1" i="1" dirty="0"/>
          </a:p>
        </p:txBody>
      </p:sp>
      <p:sp>
        <p:nvSpPr>
          <p:cNvPr id="14" name="Content Placeholder 1">
            <a:extLst>
              <a:ext uri="{FF2B5EF4-FFF2-40B4-BE49-F238E27FC236}">
                <a16:creationId xmlns:a16="http://schemas.microsoft.com/office/drawing/2014/main" id="{B284B3E4-706E-3F94-A6CD-3938E4045763}"/>
              </a:ext>
            </a:extLst>
          </p:cNvPr>
          <p:cNvSpPr>
            <a:spLocks noGrp="1"/>
          </p:cNvSpPr>
          <p:nvPr>
            <p:ph idx="1"/>
          </p:nvPr>
        </p:nvSpPr>
        <p:spPr>
          <a:xfrm>
            <a:off x="659254" y="1334165"/>
            <a:ext cx="5995546" cy="1607131"/>
          </a:xfrm>
        </p:spPr>
        <p:txBody>
          <a:bodyPr/>
          <a:lstStyle/>
          <a:p>
            <a:pPr>
              <a:lnSpc>
                <a:spcPct val="150000"/>
              </a:lnSpc>
              <a:spcBef>
                <a:spcPts val="0"/>
              </a:spcBef>
              <a:spcAft>
                <a:spcPts val="600"/>
              </a:spcAft>
            </a:pPr>
            <a:r>
              <a:rPr lang="zh-CN" altLang="en-US" dirty="0">
                <a:solidFill>
                  <a:schemeClr val="bg1"/>
                </a:solidFill>
              </a:rPr>
              <a:t>注解（</a:t>
            </a:r>
            <a:r>
              <a:rPr lang="en-US" altLang="en-US" dirty="0">
                <a:solidFill>
                  <a:schemeClr val="bg1"/>
                </a:solidFill>
              </a:rPr>
              <a:t>Annotation），</a:t>
            </a:r>
            <a:r>
              <a:rPr lang="zh-CN" altLang="en-US" dirty="0">
                <a:solidFill>
                  <a:schemeClr val="bg1"/>
                </a:solidFill>
              </a:rPr>
              <a:t>也叫元数据。一种代码级别的说明。</a:t>
            </a:r>
            <a:endParaRPr lang="en-US" altLang="en-US" sz="1600" dirty="0">
              <a:solidFill>
                <a:schemeClr val="bg1"/>
              </a:solidFill>
            </a:endParaRPr>
          </a:p>
        </p:txBody>
      </p:sp>
      <p:grpSp>
        <p:nvGrpSpPr>
          <p:cNvPr id="11" name="组合 10">
            <a:extLst>
              <a:ext uri="{FF2B5EF4-FFF2-40B4-BE49-F238E27FC236}">
                <a16:creationId xmlns:a16="http://schemas.microsoft.com/office/drawing/2014/main" id="{8AF5BBBA-426F-D6D6-BD02-21DB22BE6281}"/>
              </a:ext>
            </a:extLst>
          </p:cNvPr>
          <p:cNvGrpSpPr/>
          <p:nvPr/>
        </p:nvGrpSpPr>
        <p:grpSpPr>
          <a:xfrm>
            <a:off x="6892582" y="1211454"/>
            <a:ext cx="5416064" cy="2844816"/>
            <a:chOff x="555282" y="2501014"/>
            <a:chExt cx="5416064" cy="2844816"/>
          </a:xfrm>
        </p:grpSpPr>
        <p:pic>
          <p:nvPicPr>
            <p:cNvPr id="2" name="图片 1">
              <a:extLst>
                <a:ext uri="{FF2B5EF4-FFF2-40B4-BE49-F238E27FC236}">
                  <a16:creationId xmlns:a16="http://schemas.microsoft.com/office/drawing/2014/main" id="{EBC67F9F-2133-5384-6EA8-858B9221FB60}"/>
                </a:ext>
              </a:extLst>
            </p:cNvPr>
            <p:cNvPicPr>
              <a:picLocks noChangeAspect="1"/>
            </p:cNvPicPr>
            <p:nvPr/>
          </p:nvPicPr>
          <p:blipFill>
            <a:blip r:embed="rId3"/>
            <a:stretch>
              <a:fillRect/>
            </a:stretch>
          </p:blipFill>
          <p:spPr>
            <a:xfrm>
              <a:off x="659254" y="2501014"/>
              <a:ext cx="4979546" cy="2506262"/>
            </a:xfrm>
            <a:prstGeom prst="rect">
              <a:avLst/>
            </a:prstGeom>
          </p:spPr>
        </p:pic>
        <p:sp>
          <p:nvSpPr>
            <p:cNvPr id="5" name="矩形 4">
              <a:extLst>
                <a:ext uri="{FF2B5EF4-FFF2-40B4-BE49-F238E27FC236}">
                  <a16:creationId xmlns:a16="http://schemas.microsoft.com/office/drawing/2014/main" id="{A3DC1936-B230-49CD-5CB2-34912A6527E3}"/>
                </a:ext>
              </a:extLst>
            </p:cNvPr>
            <p:cNvSpPr/>
            <p:nvPr/>
          </p:nvSpPr>
          <p:spPr>
            <a:xfrm>
              <a:off x="555282" y="5007276"/>
              <a:ext cx="5416064" cy="338554"/>
            </a:xfrm>
            <a:prstGeom prst="rect">
              <a:avLst/>
            </a:prstGeom>
          </p:spPr>
          <p:txBody>
            <a:bodyPr wrap="square">
              <a:spAutoFit/>
            </a:bodyPr>
            <a:lstStyle/>
            <a:p>
              <a:r>
                <a:rPr lang="en-US" altLang="zh-CN" sz="1600" dirty="0">
                  <a:solidFill>
                    <a:schemeClr val="bg1"/>
                  </a:solidFill>
                </a:rPr>
                <a:t>@Override</a:t>
              </a:r>
              <a:r>
                <a:rPr lang="zh-CN" altLang="en-US" sz="1600" dirty="0">
                  <a:solidFill>
                    <a:schemeClr val="bg1"/>
                  </a:solidFill>
                </a:rPr>
                <a:t>注解</a:t>
              </a:r>
            </a:p>
          </p:txBody>
        </p:sp>
      </p:grpSp>
      <p:grpSp>
        <p:nvGrpSpPr>
          <p:cNvPr id="7" name="组合 6">
            <a:extLst>
              <a:ext uri="{FF2B5EF4-FFF2-40B4-BE49-F238E27FC236}">
                <a16:creationId xmlns:a16="http://schemas.microsoft.com/office/drawing/2014/main" id="{82EAC853-7EF0-54FE-69CF-ACEC927FE680}"/>
              </a:ext>
            </a:extLst>
          </p:cNvPr>
          <p:cNvGrpSpPr/>
          <p:nvPr/>
        </p:nvGrpSpPr>
        <p:grpSpPr>
          <a:xfrm>
            <a:off x="6892582" y="4527971"/>
            <a:ext cx="5416064" cy="1948915"/>
            <a:chOff x="7344578" y="1606550"/>
            <a:chExt cx="5416064" cy="1948915"/>
          </a:xfrm>
        </p:grpSpPr>
        <p:pic>
          <p:nvPicPr>
            <p:cNvPr id="3" name="图片 2">
              <a:extLst>
                <a:ext uri="{FF2B5EF4-FFF2-40B4-BE49-F238E27FC236}">
                  <a16:creationId xmlns:a16="http://schemas.microsoft.com/office/drawing/2014/main" id="{2AC45C7D-E453-0518-87AF-914C4F0B2010}"/>
                </a:ext>
              </a:extLst>
            </p:cNvPr>
            <p:cNvPicPr>
              <a:picLocks noChangeAspect="1"/>
            </p:cNvPicPr>
            <p:nvPr/>
          </p:nvPicPr>
          <p:blipFill>
            <a:blip r:embed="rId4"/>
            <a:stretch>
              <a:fillRect/>
            </a:stretch>
          </p:blipFill>
          <p:spPr>
            <a:xfrm>
              <a:off x="7448550" y="1606550"/>
              <a:ext cx="3467100" cy="1562100"/>
            </a:xfrm>
            <a:prstGeom prst="rect">
              <a:avLst/>
            </a:prstGeom>
          </p:spPr>
        </p:pic>
        <p:sp>
          <p:nvSpPr>
            <p:cNvPr id="6" name="矩形 5">
              <a:extLst>
                <a:ext uri="{FF2B5EF4-FFF2-40B4-BE49-F238E27FC236}">
                  <a16:creationId xmlns:a16="http://schemas.microsoft.com/office/drawing/2014/main" id="{B60C15C0-9DA1-A627-93DB-D6C40DB9816C}"/>
                </a:ext>
              </a:extLst>
            </p:cNvPr>
            <p:cNvSpPr/>
            <p:nvPr/>
          </p:nvSpPr>
          <p:spPr>
            <a:xfrm>
              <a:off x="7344578" y="3216911"/>
              <a:ext cx="5416064" cy="338554"/>
            </a:xfrm>
            <a:prstGeom prst="rect">
              <a:avLst/>
            </a:prstGeom>
          </p:spPr>
          <p:txBody>
            <a:bodyPr wrap="square">
              <a:spAutoFit/>
            </a:bodyPr>
            <a:lstStyle/>
            <a:p>
              <a:r>
                <a:rPr lang="en-US" altLang="zh-CN" sz="1600" dirty="0">
                  <a:solidFill>
                    <a:schemeClr val="bg1"/>
                  </a:solidFill>
                </a:rPr>
                <a:t>@Deprecated</a:t>
              </a:r>
              <a:r>
                <a:rPr lang="zh-CN" altLang="en-US" sz="1600" dirty="0">
                  <a:solidFill>
                    <a:schemeClr val="bg1"/>
                  </a:solidFill>
                </a:rPr>
                <a:t>注解</a:t>
              </a:r>
            </a:p>
          </p:txBody>
        </p:sp>
      </p:grpSp>
      <p:sp>
        <p:nvSpPr>
          <p:cNvPr id="12" name="Content Placeholder 1">
            <a:extLst>
              <a:ext uri="{FF2B5EF4-FFF2-40B4-BE49-F238E27FC236}">
                <a16:creationId xmlns:a16="http://schemas.microsoft.com/office/drawing/2014/main" id="{F9B9F7D1-299D-C51A-48C9-0B4DEB9E6939}"/>
              </a:ext>
            </a:extLst>
          </p:cNvPr>
          <p:cNvSpPr txBox="1">
            <a:spLocks/>
          </p:cNvSpPr>
          <p:nvPr/>
        </p:nvSpPr>
        <p:spPr bwMode="auto">
          <a:xfrm>
            <a:off x="556363" y="3264372"/>
            <a:ext cx="5662656" cy="1607131"/>
          </a:xfrm>
          <a:prstGeom prst="rect">
            <a:avLst/>
          </a:prstGeom>
          <a:noFill/>
          <a:ln w="9525">
            <a:noFill/>
            <a:miter lim="800000"/>
          </a:ln>
        </p:spPr>
        <p:txBody>
          <a:bodyPr vert="horz" wrap="square" lIns="0" tIns="0" rIns="0" bIns="0" numCol="1" rtlCol="0" anchor="t" anchorCtr="0" compatLnSpc="1">
            <a:noAutofit/>
          </a:bodyPr>
          <a:lstStyle>
            <a:lvl1pPr marL="0" marR="0" indent="0" algn="l" defTabSz="608965" rtl="0" eaLnBrk="1" fontAlgn="auto" latinLnBrk="0" hangingPunct="1">
              <a:lnSpc>
                <a:spcPct val="120000"/>
              </a:lnSpc>
              <a:spcBef>
                <a:spcPct val="0"/>
              </a:spcBef>
              <a:spcAft>
                <a:spcPts val="0"/>
              </a:spcAft>
              <a:buClrTx/>
              <a:buSzTx/>
              <a:buFont typeface="Arial" panose="020B0604020202020204"/>
              <a:buNone/>
              <a:defRPr kumimoji="1" lang="zh-CN" altLang="en-US" sz="2400" kern="1200" dirty="0" smtClean="0">
                <a:solidFill>
                  <a:schemeClr val="bg1">
                    <a:lumMod val="95000"/>
                  </a:schemeClr>
                </a:solidFill>
                <a:latin typeface="+mn-lt"/>
                <a:ea typeface="微软雅黑" panose="020B0503020204020204" charset="-122"/>
                <a:cs typeface="+mn-cs"/>
              </a:defRPr>
            </a:lvl1pPr>
            <a:lvl2pPr marL="990600" indent="-381000" algn="l" defTabSz="608965" rtl="0" eaLnBrk="1" fontAlgn="base" hangingPunct="1">
              <a:lnSpc>
                <a:spcPct val="120000"/>
              </a:lnSpc>
              <a:spcBef>
                <a:spcPct val="20000"/>
              </a:spcBef>
              <a:spcAft>
                <a:spcPct val="0"/>
              </a:spcAft>
              <a:buFont typeface="Arial" panose="020B0604020202020204" pitchFamily="34" charset="0"/>
              <a:buChar char="–"/>
              <a:defRPr kumimoji="1" lang="zh-CN" altLang="en-US" sz="1865" b="0" i="0" kern="1200" dirty="0" smtClean="0">
                <a:solidFill>
                  <a:srgbClr val="404040"/>
                </a:solidFill>
                <a:latin typeface="+mn-lt"/>
                <a:ea typeface="微软雅黑" panose="020B0503020204020204" charset="-122"/>
                <a:cs typeface="+mn-cs"/>
              </a:defRPr>
            </a:lvl2pPr>
            <a:lvl3pPr marL="1524000" indent="-304800" algn="l" defTabSz="608965" rtl="0" eaLnBrk="1" fontAlgn="base" hangingPunct="1">
              <a:lnSpc>
                <a:spcPct val="120000"/>
              </a:lnSpc>
              <a:spcBef>
                <a:spcPct val="20000"/>
              </a:spcBef>
              <a:spcAft>
                <a:spcPct val="0"/>
              </a:spcAft>
              <a:buFont typeface="Arial" panose="020B0604020202020204" pitchFamily="34" charset="0"/>
              <a:buChar char="•"/>
              <a:defRPr sz="2135" kern="1200">
                <a:solidFill>
                  <a:schemeClr val="tx1">
                    <a:lumMod val="75000"/>
                    <a:lumOff val="25000"/>
                  </a:schemeClr>
                </a:solidFill>
                <a:latin typeface="+mn-lt"/>
                <a:ea typeface="微软雅黑" panose="020B0503020204020204" charset="-122"/>
                <a:cs typeface="+mn-cs"/>
              </a:defRPr>
            </a:lvl3pPr>
            <a:lvl4pPr marL="2133600" indent="-304800" algn="l" defTabSz="608965" rtl="0" eaLnBrk="1" fontAlgn="base" hangingPunct="1">
              <a:lnSpc>
                <a:spcPct val="120000"/>
              </a:lnSpc>
              <a:spcBef>
                <a:spcPct val="20000"/>
              </a:spcBef>
              <a:spcAft>
                <a:spcPct val="0"/>
              </a:spcAft>
              <a:buFont typeface="Arial" panose="020B0604020202020204" pitchFamily="34" charset="0"/>
              <a:buChar char="–"/>
              <a:defRPr sz="1865" kern="1200">
                <a:solidFill>
                  <a:schemeClr val="tx1">
                    <a:lumMod val="75000"/>
                    <a:lumOff val="25000"/>
                  </a:schemeClr>
                </a:solidFill>
                <a:latin typeface="+mn-lt"/>
                <a:ea typeface="微软雅黑" panose="020B0503020204020204" charset="-122"/>
                <a:cs typeface="+mn-cs"/>
              </a:defRPr>
            </a:lvl4pPr>
            <a:lvl5pPr marL="2743200" indent="-304800" algn="l" defTabSz="608965" rtl="0" eaLnBrk="1" fontAlgn="base" hangingPunct="1">
              <a:lnSpc>
                <a:spcPct val="120000"/>
              </a:lnSpc>
              <a:spcBef>
                <a:spcPct val="20000"/>
              </a:spcBef>
              <a:spcAft>
                <a:spcPct val="0"/>
              </a:spcAft>
              <a:buFont typeface="Arial" panose="020B0604020202020204" pitchFamily="34" charset="0"/>
              <a:buChar char="»"/>
              <a:defRPr sz="1600" kern="1200">
                <a:solidFill>
                  <a:schemeClr val="tx1">
                    <a:lumMod val="75000"/>
                    <a:lumOff val="25000"/>
                  </a:schemeClr>
                </a:solidFill>
                <a:latin typeface="+mn-lt"/>
                <a:ea typeface="微软雅黑" panose="020B0503020204020204" charset="-122"/>
                <a:cs typeface="+mn-cs"/>
              </a:defRPr>
            </a:lvl5pPr>
            <a:lvl6pPr marL="3352800" indent="-304800" algn="l" defTabSz="608965" rtl="0" eaLnBrk="1" latinLnBrk="0" hangingPunct="1">
              <a:spcBef>
                <a:spcPct val="20000"/>
              </a:spcBef>
              <a:buFont typeface="Arial" panose="020B0604020202020204"/>
              <a:buChar char="•"/>
              <a:defRPr sz="2665" kern="1200">
                <a:solidFill>
                  <a:schemeClr val="tx1"/>
                </a:solidFill>
                <a:latin typeface="+mn-lt"/>
                <a:ea typeface="+mn-ea"/>
                <a:cs typeface="+mn-cs"/>
              </a:defRPr>
            </a:lvl6pPr>
            <a:lvl7pPr marL="3962400" indent="-304800" algn="l" defTabSz="608965" rtl="0" eaLnBrk="1" latinLnBrk="0" hangingPunct="1">
              <a:spcBef>
                <a:spcPct val="20000"/>
              </a:spcBef>
              <a:buFont typeface="Arial" panose="020B0604020202020204"/>
              <a:buChar char="•"/>
              <a:defRPr sz="2665" kern="1200">
                <a:solidFill>
                  <a:schemeClr val="tx1"/>
                </a:solidFill>
                <a:latin typeface="+mn-lt"/>
                <a:ea typeface="+mn-ea"/>
                <a:cs typeface="+mn-cs"/>
              </a:defRPr>
            </a:lvl7pPr>
            <a:lvl8pPr marL="4572000" indent="-304800" algn="l" defTabSz="608965" rtl="0" eaLnBrk="1" latinLnBrk="0" hangingPunct="1">
              <a:spcBef>
                <a:spcPct val="20000"/>
              </a:spcBef>
              <a:buFont typeface="Arial" panose="020B0604020202020204"/>
              <a:buChar char="•"/>
              <a:defRPr sz="2665" kern="1200">
                <a:solidFill>
                  <a:schemeClr val="tx1"/>
                </a:solidFill>
                <a:latin typeface="+mn-lt"/>
                <a:ea typeface="+mn-ea"/>
                <a:cs typeface="+mn-cs"/>
              </a:defRPr>
            </a:lvl8pPr>
            <a:lvl9pPr marL="5181600" indent="-304800" algn="l" defTabSz="608965" rtl="0" eaLnBrk="1" latinLnBrk="0" hangingPunct="1">
              <a:spcBef>
                <a:spcPct val="20000"/>
              </a:spcBef>
              <a:buFont typeface="Arial" panose="020B0604020202020204"/>
              <a:buChar char="•"/>
              <a:defRPr sz="2665" kern="1200">
                <a:solidFill>
                  <a:schemeClr val="tx1"/>
                </a:solidFill>
                <a:latin typeface="+mn-lt"/>
                <a:ea typeface="+mn-ea"/>
                <a:cs typeface="+mn-cs"/>
              </a:defRPr>
            </a:lvl9pPr>
          </a:lstStyle>
          <a:p>
            <a:pPr>
              <a:lnSpc>
                <a:spcPct val="100000"/>
              </a:lnSpc>
              <a:spcBef>
                <a:spcPts val="0"/>
              </a:spcBef>
              <a:spcAft>
                <a:spcPts val="600"/>
              </a:spcAft>
            </a:pPr>
            <a:r>
              <a:rPr lang="zh-CN" altLang="en-US">
                <a:solidFill>
                  <a:schemeClr val="bg1"/>
                </a:solidFill>
              </a:rPr>
              <a:t>作用通常有三类：</a:t>
            </a:r>
          </a:p>
          <a:p>
            <a:pPr marL="285750" indent="-285750">
              <a:lnSpc>
                <a:spcPct val="150000"/>
              </a:lnSpc>
              <a:spcBef>
                <a:spcPts val="0"/>
              </a:spcBef>
              <a:spcAft>
                <a:spcPts val="600"/>
              </a:spcAft>
              <a:buFont typeface="Arial" panose="020B0604020202020204" pitchFamily="34" charset="0"/>
              <a:buChar char="•"/>
            </a:pPr>
            <a:r>
              <a:rPr lang="zh-CN" altLang="en-US" sz="1800">
                <a:solidFill>
                  <a:schemeClr val="bg1"/>
                </a:solidFill>
              </a:rPr>
              <a:t>编写文档：通过代码里标识的元数据生成文档</a:t>
            </a:r>
            <a:endParaRPr lang="en-US" altLang="zh-CN" sz="1800">
              <a:solidFill>
                <a:schemeClr val="bg1"/>
              </a:solidFill>
            </a:endParaRPr>
          </a:p>
          <a:p>
            <a:pPr marL="285750" indent="-285750">
              <a:lnSpc>
                <a:spcPct val="150000"/>
              </a:lnSpc>
              <a:spcBef>
                <a:spcPts val="0"/>
              </a:spcBef>
              <a:spcAft>
                <a:spcPts val="600"/>
              </a:spcAft>
              <a:buFont typeface="Arial" panose="020B0604020202020204" pitchFamily="34" charset="0"/>
              <a:buChar char="•"/>
            </a:pPr>
            <a:r>
              <a:rPr lang="zh-CN" altLang="en-US" sz="1800">
                <a:solidFill>
                  <a:schemeClr val="bg1"/>
                </a:solidFill>
              </a:rPr>
              <a:t>代码分析：通过代码里标识的元数据对代码进行分析</a:t>
            </a:r>
            <a:endParaRPr lang="en-US" altLang="zh-CN" sz="1800">
              <a:solidFill>
                <a:schemeClr val="bg1"/>
              </a:solidFill>
            </a:endParaRPr>
          </a:p>
          <a:p>
            <a:pPr marL="285750" indent="-285750">
              <a:lnSpc>
                <a:spcPct val="150000"/>
              </a:lnSpc>
              <a:spcBef>
                <a:spcPts val="0"/>
              </a:spcBef>
              <a:spcAft>
                <a:spcPts val="600"/>
              </a:spcAft>
              <a:buFont typeface="Arial" panose="020B0604020202020204" pitchFamily="34" charset="0"/>
              <a:buChar char="•"/>
            </a:pPr>
            <a:r>
              <a:rPr lang="zh-CN" altLang="en-US" sz="1800">
                <a:solidFill>
                  <a:schemeClr val="bg1"/>
                </a:solidFill>
              </a:rPr>
              <a:t>编译检查：通过代码里标识的元数据让编译器能够实现基本的编译检查</a:t>
            </a:r>
            <a:endParaRPr lang="en" altLang="zh-CN" sz="1800">
              <a:solidFill>
                <a:schemeClr val="bg1"/>
              </a:solidFill>
            </a:endParaRPr>
          </a:p>
          <a:p>
            <a:pPr marL="285750" indent="-285750">
              <a:lnSpc>
                <a:spcPct val="100000"/>
              </a:lnSpc>
              <a:spcBef>
                <a:spcPts val="0"/>
              </a:spcBef>
              <a:spcAft>
                <a:spcPts val="600"/>
              </a:spcAft>
              <a:buFont typeface="Arial" panose="020B0604020202020204" pitchFamily="34" charset="0"/>
              <a:buChar char="•"/>
            </a:pPr>
            <a:endParaRPr lang="zh-CN" altLang="en-US" sz="1800">
              <a:solidFill>
                <a:schemeClr val="bg1"/>
              </a:solidFill>
            </a:endParaRPr>
          </a:p>
        </p:txBody>
      </p:sp>
    </p:spTree>
    <p:extLst>
      <p:ext uri="{BB962C8B-B14F-4D97-AF65-F5344CB8AC3E}">
        <p14:creationId xmlns:p14="http://schemas.microsoft.com/office/powerpoint/2010/main" val="8828113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44DB197-6AAD-2441-B0BA-E4C2161EA07F}"/>
              </a:ext>
            </a:extLst>
          </p:cNvPr>
          <p:cNvSpPr>
            <a:spLocks noGrp="1"/>
          </p:cNvSpPr>
          <p:nvPr>
            <p:ph type="title"/>
          </p:nvPr>
        </p:nvSpPr>
        <p:spPr/>
        <p:txBody>
          <a:bodyPr/>
          <a:lstStyle/>
          <a:p>
            <a:r>
              <a:rPr lang="en-US" altLang="en-US" b="1" i="1" dirty="0"/>
              <a:t>1-</a:t>
            </a:r>
            <a:r>
              <a:rPr lang="en-US" altLang="zh-CN" b="1" i="1" dirty="0"/>
              <a:t>4</a:t>
            </a:r>
            <a:r>
              <a:rPr lang="en-US" altLang="en-US" b="1" i="1" dirty="0"/>
              <a:t> Redis</a:t>
            </a:r>
            <a:endParaRPr lang="en-US" b="1" i="1" dirty="0"/>
          </a:p>
        </p:txBody>
      </p:sp>
      <p:sp>
        <p:nvSpPr>
          <p:cNvPr id="14" name="Content Placeholder 1">
            <a:extLst>
              <a:ext uri="{FF2B5EF4-FFF2-40B4-BE49-F238E27FC236}">
                <a16:creationId xmlns:a16="http://schemas.microsoft.com/office/drawing/2014/main" id="{B284B3E4-706E-3F94-A6CD-3938E4045763}"/>
              </a:ext>
            </a:extLst>
          </p:cNvPr>
          <p:cNvSpPr>
            <a:spLocks noGrp="1"/>
          </p:cNvSpPr>
          <p:nvPr>
            <p:ph idx="1"/>
          </p:nvPr>
        </p:nvSpPr>
        <p:spPr>
          <a:xfrm>
            <a:off x="659254" y="1334165"/>
            <a:ext cx="5995546" cy="1607131"/>
          </a:xfrm>
        </p:spPr>
        <p:txBody>
          <a:bodyPr/>
          <a:lstStyle/>
          <a:p>
            <a:pPr>
              <a:lnSpc>
                <a:spcPct val="150000"/>
              </a:lnSpc>
              <a:spcBef>
                <a:spcPts val="0"/>
              </a:spcBef>
              <a:spcAft>
                <a:spcPts val="600"/>
              </a:spcAft>
            </a:pPr>
            <a:r>
              <a:rPr lang="en" altLang="zh-CN" dirty="0">
                <a:solidFill>
                  <a:schemeClr val="bg1"/>
                </a:solidFill>
              </a:rPr>
              <a:t>Redis</a:t>
            </a:r>
            <a:r>
              <a:rPr lang="zh-CN" altLang="en" dirty="0">
                <a:solidFill>
                  <a:schemeClr val="bg1"/>
                </a:solidFill>
              </a:rPr>
              <a:t>（</a:t>
            </a:r>
            <a:r>
              <a:rPr lang="en" altLang="zh-CN" dirty="0">
                <a:solidFill>
                  <a:schemeClr val="bg1"/>
                </a:solidFill>
              </a:rPr>
              <a:t>Remote Dictionary Server )</a:t>
            </a:r>
            <a:r>
              <a:rPr lang="zh-CN" altLang="en" dirty="0">
                <a:solidFill>
                  <a:schemeClr val="bg1"/>
                </a:solidFill>
              </a:rPr>
              <a:t>，</a:t>
            </a:r>
            <a:r>
              <a:rPr lang="zh-CN" altLang="en-US" dirty="0">
                <a:solidFill>
                  <a:schemeClr val="bg1"/>
                </a:solidFill>
              </a:rPr>
              <a:t>即远程字典服务，是一个开源的</a:t>
            </a:r>
            <a:r>
              <a:rPr lang="en" altLang="zh-CN" dirty="0">
                <a:solidFill>
                  <a:schemeClr val="bg1"/>
                </a:solidFill>
              </a:rPr>
              <a:t>Key-Value</a:t>
            </a:r>
            <a:r>
              <a:rPr lang="zh-CN" altLang="en-US" dirty="0">
                <a:solidFill>
                  <a:schemeClr val="bg1"/>
                </a:solidFill>
              </a:rPr>
              <a:t>数据库，并提供多种语言的</a:t>
            </a:r>
            <a:r>
              <a:rPr lang="en" altLang="zh-CN" dirty="0">
                <a:solidFill>
                  <a:schemeClr val="bg1"/>
                </a:solidFill>
              </a:rPr>
              <a:t>API</a:t>
            </a:r>
            <a:r>
              <a:rPr lang="zh-CN" altLang="en" dirty="0">
                <a:solidFill>
                  <a:schemeClr val="bg1"/>
                </a:solidFill>
              </a:rPr>
              <a:t>。</a:t>
            </a:r>
            <a:endParaRPr lang="en-US" altLang="en-US" sz="1600" dirty="0">
              <a:solidFill>
                <a:schemeClr val="bg1"/>
              </a:solidFill>
            </a:endParaRPr>
          </a:p>
        </p:txBody>
      </p:sp>
      <p:sp>
        <p:nvSpPr>
          <p:cNvPr id="8" name="Content Placeholder 1">
            <a:extLst>
              <a:ext uri="{FF2B5EF4-FFF2-40B4-BE49-F238E27FC236}">
                <a16:creationId xmlns:a16="http://schemas.microsoft.com/office/drawing/2014/main" id="{60092E6E-3B45-A8EB-4018-339B0E57EDC9}"/>
              </a:ext>
            </a:extLst>
          </p:cNvPr>
          <p:cNvSpPr txBox="1">
            <a:spLocks/>
          </p:cNvSpPr>
          <p:nvPr/>
        </p:nvSpPr>
        <p:spPr bwMode="auto">
          <a:xfrm>
            <a:off x="659254" y="3264372"/>
            <a:ext cx="5662656" cy="1607131"/>
          </a:xfrm>
          <a:prstGeom prst="rect">
            <a:avLst/>
          </a:prstGeom>
          <a:noFill/>
          <a:ln w="9525">
            <a:noFill/>
            <a:miter lim="800000"/>
          </a:ln>
        </p:spPr>
        <p:txBody>
          <a:bodyPr vert="horz" wrap="square" lIns="0" tIns="0" rIns="0" bIns="0" numCol="1" rtlCol="0" anchor="t" anchorCtr="0" compatLnSpc="1">
            <a:noAutofit/>
          </a:bodyPr>
          <a:lstStyle>
            <a:lvl1pPr marL="0" marR="0" indent="0" algn="l" defTabSz="608965" rtl="0" eaLnBrk="1" fontAlgn="auto" latinLnBrk="0" hangingPunct="1">
              <a:lnSpc>
                <a:spcPct val="120000"/>
              </a:lnSpc>
              <a:spcBef>
                <a:spcPct val="0"/>
              </a:spcBef>
              <a:spcAft>
                <a:spcPts val="0"/>
              </a:spcAft>
              <a:buClrTx/>
              <a:buSzTx/>
              <a:buFont typeface="Arial" panose="020B0604020202020204"/>
              <a:buNone/>
              <a:defRPr kumimoji="1" lang="zh-CN" altLang="en-US" sz="2400" kern="1200" dirty="0" smtClean="0">
                <a:solidFill>
                  <a:schemeClr val="bg1">
                    <a:lumMod val="95000"/>
                  </a:schemeClr>
                </a:solidFill>
                <a:latin typeface="+mn-lt"/>
                <a:ea typeface="微软雅黑" panose="020B0503020204020204" charset="-122"/>
                <a:cs typeface="+mn-cs"/>
              </a:defRPr>
            </a:lvl1pPr>
            <a:lvl2pPr marL="990600" indent="-381000" algn="l" defTabSz="608965" rtl="0" eaLnBrk="1" fontAlgn="base" hangingPunct="1">
              <a:lnSpc>
                <a:spcPct val="120000"/>
              </a:lnSpc>
              <a:spcBef>
                <a:spcPct val="20000"/>
              </a:spcBef>
              <a:spcAft>
                <a:spcPct val="0"/>
              </a:spcAft>
              <a:buFont typeface="Arial" panose="020B0604020202020204" pitchFamily="34" charset="0"/>
              <a:buChar char="–"/>
              <a:defRPr kumimoji="1" lang="zh-CN" altLang="en-US" sz="1865" b="0" i="0" kern="1200" dirty="0" smtClean="0">
                <a:solidFill>
                  <a:srgbClr val="404040"/>
                </a:solidFill>
                <a:latin typeface="+mn-lt"/>
                <a:ea typeface="微软雅黑" panose="020B0503020204020204" charset="-122"/>
                <a:cs typeface="+mn-cs"/>
              </a:defRPr>
            </a:lvl2pPr>
            <a:lvl3pPr marL="1524000" indent="-304800" algn="l" defTabSz="608965" rtl="0" eaLnBrk="1" fontAlgn="base" hangingPunct="1">
              <a:lnSpc>
                <a:spcPct val="120000"/>
              </a:lnSpc>
              <a:spcBef>
                <a:spcPct val="20000"/>
              </a:spcBef>
              <a:spcAft>
                <a:spcPct val="0"/>
              </a:spcAft>
              <a:buFont typeface="Arial" panose="020B0604020202020204" pitchFamily="34" charset="0"/>
              <a:buChar char="•"/>
              <a:defRPr sz="2135" kern="1200">
                <a:solidFill>
                  <a:schemeClr val="tx1">
                    <a:lumMod val="75000"/>
                    <a:lumOff val="25000"/>
                  </a:schemeClr>
                </a:solidFill>
                <a:latin typeface="+mn-lt"/>
                <a:ea typeface="微软雅黑" panose="020B0503020204020204" charset="-122"/>
                <a:cs typeface="+mn-cs"/>
              </a:defRPr>
            </a:lvl3pPr>
            <a:lvl4pPr marL="2133600" indent="-304800" algn="l" defTabSz="608965" rtl="0" eaLnBrk="1" fontAlgn="base" hangingPunct="1">
              <a:lnSpc>
                <a:spcPct val="120000"/>
              </a:lnSpc>
              <a:spcBef>
                <a:spcPct val="20000"/>
              </a:spcBef>
              <a:spcAft>
                <a:spcPct val="0"/>
              </a:spcAft>
              <a:buFont typeface="Arial" panose="020B0604020202020204" pitchFamily="34" charset="0"/>
              <a:buChar char="–"/>
              <a:defRPr sz="1865" kern="1200">
                <a:solidFill>
                  <a:schemeClr val="tx1">
                    <a:lumMod val="75000"/>
                    <a:lumOff val="25000"/>
                  </a:schemeClr>
                </a:solidFill>
                <a:latin typeface="+mn-lt"/>
                <a:ea typeface="微软雅黑" panose="020B0503020204020204" charset="-122"/>
                <a:cs typeface="+mn-cs"/>
              </a:defRPr>
            </a:lvl4pPr>
            <a:lvl5pPr marL="2743200" indent="-304800" algn="l" defTabSz="608965" rtl="0" eaLnBrk="1" fontAlgn="base" hangingPunct="1">
              <a:lnSpc>
                <a:spcPct val="120000"/>
              </a:lnSpc>
              <a:spcBef>
                <a:spcPct val="20000"/>
              </a:spcBef>
              <a:spcAft>
                <a:spcPct val="0"/>
              </a:spcAft>
              <a:buFont typeface="Arial" panose="020B0604020202020204" pitchFamily="34" charset="0"/>
              <a:buChar char="»"/>
              <a:defRPr sz="1600" kern="1200">
                <a:solidFill>
                  <a:schemeClr val="tx1">
                    <a:lumMod val="75000"/>
                    <a:lumOff val="25000"/>
                  </a:schemeClr>
                </a:solidFill>
                <a:latin typeface="+mn-lt"/>
                <a:ea typeface="微软雅黑" panose="020B0503020204020204" charset="-122"/>
                <a:cs typeface="+mn-cs"/>
              </a:defRPr>
            </a:lvl5pPr>
            <a:lvl6pPr marL="3352800" indent="-304800" algn="l" defTabSz="608965" rtl="0" eaLnBrk="1" latinLnBrk="0" hangingPunct="1">
              <a:spcBef>
                <a:spcPct val="20000"/>
              </a:spcBef>
              <a:buFont typeface="Arial" panose="020B0604020202020204"/>
              <a:buChar char="•"/>
              <a:defRPr sz="2665" kern="1200">
                <a:solidFill>
                  <a:schemeClr val="tx1"/>
                </a:solidFill>
                <a:latin typeface="+mn-lt"/>
                <a:ea typeface="+mn-ea"/>
                <a:cs typeface="+mn-cs"/>
              </a:defRPr>
            </a:lvl6pPr>
            <a:lvl7pPr marL="3962400" indent="-304800" algn="l" defTabSz="608965" rtl="0" eaLnBrk="1" latinLnBrk="0" hangingPunct="1">
              <a:spcBef>
                <a:spcPct val="20000"/>
              </a:spcBef>
              <a:buFont typeface="Arial" panose="020B0604020202020204"/>
              <a:buChar char="•"/>
              <a:defRPr sz="2665" kern="1200">
                <a:solidFill>
                  <a:schemeClr val="tx1"/>
                </a:solidFill>
                <a:latin typeface="+mn-lt"/>
                <a:ea typeface="+mn-ea"/>
                <a:cs typeface="+mn-cs"/>
              </a:defRPr>
            </a:lvl7pPr>
            <a:lvl8pPr marL="4572000" indent="-304800" algn="l" defTabSz="608965" rtl="0" eaLnBrk="1" latinLnBrk="0" hangingPunct="1">
              <a:spcBef>
                <a:spcPct val="20000"/>
              </a:spcBef>
              <a:buFont typeface="Arial" panose="020B0604020202020204"/>
              <a:buChar char="•"/>
              <a:defRPr sz="2665" kern="1200">
                <a:solidFill>
                  <a:schemeClr val="tx1"/>
                </a:solidFill>
                <a:latin typeface="+mn-lt"/>
                <a:ea typeface="+mn-ea"/>
                <a:cs typeface="+mn-cs"/>
              </a:defRPr>
            </a:lvl8pPr>
            <a:lvl9pPr marL="5181600" indent="-304800" algn="l" defTabSz="608965" rtl="0" eaLnBrk="1" latinLnBrk="0" hangingPunct="1">
              <a:spcBef>
                <a:spcPct val="20000"/>
              </a:spcBef>
              <a:buFont typeface="Arial" panose="020B0604020202020204"/>
              <a:buChar char="•"/>
              <a:defRPr sz="2665" kern="1200">
                <a:solidFill>
                  <a:schemeClr val="tx1"/>
                </a:solidFill>
                <a:latin typeface="+mn-lt"/>
                <a:ea typeface="+mn-ea"/>
                <a:cs typeface="+mn-cs"/>
              </a:defRPr>
            </a:lvl9pPr>
          </a:lstStyle>
          <a:p>
            <a:pPr>
              <a:lnSpc>
                <a:spcPct val="100000"/>
              </a:lnSpc>
              <a:spcBef>
                <a:spcPts val="0"/>
              </a:spcBef>
              <a:spcAft>
                <a:spcPts val="600"/>
              </a:spcAft>
            </a:pPr>
            <a:r>
              <a:rPr lang="zh-CN" altLang="en-US">
                <a:solidFill>
                  <a:schemeClr val="bg1"/>
                </a:solidFill>
              </a:rPr>
              <a:t>特点：</a:t>
            </a:r>
            <a:endParaRPr lang="en-US" altLang="zh-CN">
              <a:solidFill>
                <a:schemeClr val="bg1"/>
              </a:solidFill>
            </a:endParaRPr>
          </a:p>
          <a:p>
            <a:pPr marL="285750" indent="-285750">
              <a:lnSpc>
                <a:spcPct val="150000"/>
              </a:lnSpc>
              <a:spcBef>
                <a:spcPts val="0"/>
              </a:spcBef>
              <a:spcAft>
                <a:spcPts val="600"/>
              </a:spcAft>
              <a:buFont typeface="Arial" panose="020B0604020202020204" pitchFamily="34" charset="0"/>
              <a:buChar char="•"/>
            </a:pPr>
            <a:r>
              <a:rPr lang="zh-CN" altLang="en-US" sz="1800" dirty="0">
                <a:solidFill>
                  <a:schemeClr val="bg1"/>
                </a:solidFill>
              </a:rPr>
              <a:t>性能极高 </a:t>
            </a:r>
          </a:p>
          <a:p>
            <a:pPr marL="285750" indent="-285750">
              <a:lnSpc>
                <a:spcPct val="150000"/>
              </a:lnSpc>
              <a:spcBef>
                <a:spcPts val="0"/>
              </a:spcBef>
              <a:spcAft>
                <a:spcPts val="600"/>
              </a:spcAft>
              <a:buFont typeface="Arial" panose="020B0604020202020204" pitchFamily="34" charset="0"/>
              <a:buChar char="•"/>
            </a:pPr>
            <a:r>
              <a:rPr lang="zh-CN" altLang="en-US" sz="1800" dirty="0">
                <a:solidFill>
                  <a:schemeClr val="bg1"/>
                </a:solidFill>
              </a:rPr>
              <a:t>丰富的数据类型 </a:t>
            </a:r>
          </a:p>
          <a:p>
            <a:pPr marL="285750" indent="-285750">
              <a:lnSpc>
                <a:spcPct val="150000"/>
              </a:lnSpc>
              <a:spcBef>
                <a:spcPts val="0"/>
              </a:spcBef>
              <a:spcAft>
                <a:spcPts val="600"/>
              </a:spcAft>
              <a:buFont typeface="Arial" panose="020B0604020202020204" pitchFamily="34" charset="0"/>
              <a:buChar char="•"/>
            </a:pPr>
            <a:r>
              <a:rPr lang="zh-CN" altLang="en-US" sz="1800" dirty="0">
                <a:solidFill>
                  <a:schemeClr val="bg1"/>
                </a:solidFill>
              </a:rPr>
              <a:t>原子性 </a:t>
            </a:r>
          </a:p>
          <a:p>
            <a:pPr marL="285750" indent="-285750">
              <a:lnSpc>
                <a:spcPct val="150000"/>
              </a:lnSpc>
              <a:spcBef>
                <a:spcPts val="0"/>
              </a:spcBef>
              <a:spcAft>
                <a:spcPts val="600"/>
              </a:spcAft>
              <a:buFont typeface="Arial" panose="020B0604020202020204" pitchFamily="34" charset="0"/>
              <a:buChar char="•"/>
            </a:pPr>
            <a:r>
              <a:rPr lang="zh-CN" altLang="en-US" sz="1800" dirty="0">
                <a:solidFill>
                  <a:schemeClr val="bg1"/>
                </a:solidFill>
              </a:rPr>
              <a:t>支持数据的持久化</a:t>
            </a:r>
          </a:p>
          <a:p>
            <a:pPr marL="285750" indent="-285750">
              <a:lnSpc>
                <a:spcPct val="150000"/>
              </a:lnSpc>
              <a:spcBef>
                <a:spcPts val="0"/>
              </a:spcBef>
              <a:spcAft>
                <a:spcPts val="600"/>
              </a:spcAft>
              <a:buFont typeface="Arial" panose="020B0604020202020204" pitchFamily="34" charset="0"/>
              <a:buChar char="•"/>
            </a:pPr>
            <a:r>
              <a:rPr lang="zh-CN" altLang="en-US" sz="1800" dirty="0">
                <a:solidFill>
                  <a:schemeClr val="bg1"/>
                </a:solidFill>
              </a:rPr>
              <a:t>支持数据的备份</a:t>
            </a:r>
          </a:p>
          <a:p>
            <a:pPr>
              <a:lnSpc>
                <a:spcPct val="100000"/>
              </a:lnSpc>
              <a:spcBef>
                <a:spcPts val="0"/>
              </a:spcBef>
              <a:spcAft>
                <a:spcPts val="600"/>
              </a:spcAft>
            </a:pPr>
            <a:r>
              <a:rPr lang="zh-CN" altLang="en-US" dirty="0">
                <a:solidFill>
                  <a:schemeClr val="bg1"/>
                </a:solidFill>
              </a:rPr>
              <a:t>    </a:t>
            </a:r>
            <a:endParaRPr lang="zh-CN" altLang="en-US" sz="1800" dirty="0">
              <a:solidFill>
                <a:schemeClr val="bg1"/>
              </a:solidFill>
            </a:endParaRPr>
          </a:p>
        </p:txBody>
      </p:sp>
      <p:pic>
        <p:nvPicPr>
          <p:cNvPr id="9" name="图片 8">
            <a:extLst>
              <a:ext uri="{FF2B5EF4-FFF2-40B4-BE49-F238E27FC236}">
                <a16:creationId xmlns:a16="http://schemas.microsoft.com/office/drawing/2014/main" id="{C26E34EF-E80C-198A-6F9E-32DB0232ABAA}"/>
              </a:ext>
            </a:extLst>
          </p:cNvPr>
          <p:cNvPicPr>
            <a:picLocks noChangeAspect="1"/>
          </p:cNvPicPr>
          <p:nvPr/>
        </p:nvPicPr>
        <p:blipFill>
          <a:blip r:embed="rId3"/>
          <a:stretch>
            <a:fillRect/>
          </a:stretch>
        </p:blipFill>
        <p:spPr>
          <a:xfrm>
            <a:off x="6321910" y="2525583"/>
            <a:ext cx="5575769" cy="3470269"/>
          </a:xfrm>
          <a:prstGeom prst="rect">
            <a:avLst/>
          </a:prstGeom>
        </p:spPr>
      </p:pic>
      <p:sp>
        <p:nvSpPr>
          <p:cNvPr id="10" name="矩形 9">
            <a:extLst>
              <a:ext uri="{FF2B5EF4-FFF2-40B4-BE49-F238E27FC236}">
                <a16:creationId xmlns:a16="http://schemas.microsoft.com/office/drawing/2014/main" id="{F7FE628C-3F36-C5A0-4E61-0673C09F3847}"/>
              </a:ext>
            </a:extLst>
          </p:cNvPr>
          <p:cNvSpPr/>
          <p:nvPr/>
        </p:nvSpPr>
        <p:spPr>
          <a:xfrm>
            <a:off x="6209368" y="6050195"/>
            <a:ext cx="5416064" cy="338554"/>
          </a:xfrm>
          <a:prstGeom prst="rect">
            <a:avLst/>
          </a:prstGeom>
        </p:spPr>
        <p:txBody>
          <a:bodyPr wrap="square">
            <a:spAutoFit/>
          </a:bodyPr>
          <a:lstStyle/>
          <a:p>
            <a:r>
              <a:rPr lang="en-US" altLang="zh-CN" sz="1600" dirty="0">
                <a:solidFill>
                  <a:schemeClr val="bg1"/>
                </a:solidFill>
              </a:rPr>
              <a:t>Redis</a:t>
            </a:r>
            <a:r>
              <a:rPr lang="zh-CN" altLang="en-US" sz="1600" dirty="0">
                <a:solidFill>
                  <a:schemeClr val="bg1"/>
                </a:solidFill>
              </a:rPr>
              <a:t>  </a:t>
            </a:r>
            <a:r>
              <a:rPr lang="en-US" altLang="zh-CN" sz="1600" dirty="0">
                <a:solidFill>
                  <a:schemeClr val="bg1"/>
                </a:solidFill>
              </a:rPr>
              <a:t>Key-Value</a:t>
            </a:r>
            <a:r>
              <a:rPr lang="zh-CN" altLang="en-US" sz="1600" dirty="0">
                <a:solidFill>
                  <a:schemeClr val="bg1"/>
                </a:solidFill>
              </a:rPr>
              <a:t>数据</a:t>
            </a:r>
          </a:p>
        </p:txBody>
      </p:sp>
    </p:spTree>
    <p:extLst>
      <p:ext uri="{BB962C8B-B14F-4D97-AF65-F5344CB8AC3E}">
        <p14:creationId xmlns:p14="http://schemas.microsoft.com/office/powerpoint/2010/main" val="2233919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44DB197-6AAD-2441-B0BA-E4C2161EA07F}"/>
              </a:ext>
            </a:extLst>
          </p:cNvPr>
          <p:cNvSpPr>
            <a:spLocks noGrp="1"/>
          </p:cNvSpPr>
          <p:nvPr>
            <p:ph type="title"/>
          </p:nvPr>
        </p:nvSpPr>
        <p:spPr/>
        <p:txBody>
          <a:bodyPr/>
          <a:lstStyle/>
          <a:p>
            <a:r>
              <a:rPr lang="en-US" altLang="zh-CN" b="1" i="1" dirty="0"/>
              <a:t>2-1</a:t>
            </a:r>
            <a:r>
              <a:rPr lang="en-US" altLang="en-US" b="1" i="1" dirty="0"/>
              <a:t> 简单权限验证</a:t>
            </a:r>
            <a:endParaRPr lang="en-US" b="1" i="1" dirty="0"/>
          </a:p>
        </p:txBody>
      </p:sp>
      <p:sp>
        <p:nvSpPr>
          <p:cNvPr id="6" name="文本框 5">
            <a:extLst>
              <a:ext uri="{FF2B5EF4-FFF2-40B4-BE49-F238E27FC236}">
                <a16:creationId xmlns:a16="http://schemas.microsoft.com/office/drawing/2014/main" id="{66378F0C-E400-DB3D-003C-12BE9BE6783E}"/>
              </a:ext>
            </a:extLst>
          </p:cNvPr>
          <p:cNvSpPr txBox="1"/>
          <p:nvPr/>
        </p:nvSpPr>
        <p:spPr>
          <a:xfrm>
            <a:off x="976184" y="3200400"/>
            <a:ext cx="0" cy="0"/>
          </a:xfrm>
          <a:prstGeom prst="rect">
            <a:avLst/>
          </a:prstGeom>
        </p:spPr>
        <p:txBody>
          <a:bodyPr vert="horz" wrap="none" lIns="0" tIns="0" rIns="0" bIns="0" rtlCol="0" anchor="t">
            <a:noAutofit/>
          </a:bodyPr>
          <a:lstStyle/>
          <a:p>
            <a:endParaRPr kumimoji="1" lang="zh-CN" altLang="en-US" dirty="0"/>
          </a:p>
        </p:txBody>
      </p:sp>
      <p:pic>
        <p:nvPicPr>
          <p:cNvPr id="10" name="图片 9">
            <a:extLst>
              <a:ext uri="{FF2B5EF4-FFF2-40B4-BE49-F238E27FC236}">
                <a16:creationId xmlns:a16="http://schemas.microsoft.com/office/drawing/2014/main" id="{6897B91A-A557-498F-1C60-2FB82F88EB73}"/>
              </a:ext>
            </a:extLst>
          </p:cNvPr>
          <p:cNvPicPr>
            <a:picLocks noChangeAspect="1"/>
          </p:cNvPicPr>
          <p:nvPr/>
        </p:nvPicPr>
        <p:blipFill>
          <a:blip r:embed="rId3"/>
          <a:stretch>
            <a:fillRect/>
          </a:stretch>
        </p:blipFill>
        <p:spPr>
          <a:xfrm>
            <a:off x="448184" y="1416413"/>
            <a:ext cx="7441782" cy="4266476"/>
          </a:xfrm>
          <a:prstGeom prst="rect">
            <a:avLst/>
          </a:prstGeom>
        </p:spPr>
      </p:pic>
      <p:sp>
        <p:nvSpPr>
          <p:cNvPr id="11" name="Content Placeholder 2">
            <a:extLst>
              <a:ext uri="{FF2B5EF4-FFF2-40B4-BE49-F238E27FC236}">
                <a16:creationId xmlns:a16="http://schemas.microsoft.com/office/drawing/2014/main" id="{68FF661E-D179-2B22-93D4-90290F9DD69F}"/>
              </a:ext>
            </a:extLst>
          </p:cNvPr>
          <p:cNvSpPr txBox="1">
            <a:spLocks/>
          </p:cNvSpPr>
          <p:nvPr/>
        </p:nvSpPr>
        <p:spPr bwMode="auto">
          <a:xfrm>
            <a:off x="8769225" y="1416413"/>
            <a:ext cx="4228668" cy="4445818"/>
          </a:xfrm>
          <a:prstGeom prst="rect">
            <a:avLst/>
          </a:prstGeom>
          <a:noFill/>
          <a:ln w="9525">
            <a:noFill/>
            <a:miter lim="800000"/>
          </a:ln>
        </p:spPr>
        <p:txBody>
          <a:bodyPr vert="horz" wrap="square" lIns="0" tIns="0" rIns="0" bIns="0" numCol="1" rtlCol="0" anchor="t" anchorCtr="0" compatLnSpc="1">
            <a:noAutofit/>
          </a:bodyPr>
          <a:lstStyle>
            <a:lvl1pPr marL="0" marR="0" indent="0" algn="l" defTabSz="608965" rtl="0" eaLnBrk="1" fontAlgn="auto" latinLnBrk="0" hangingPunct="1">
              <a:lnSpc>
                <a:spcPct val="120000"/>
              </a:lnSpc>
              <a:spcBef>
                <a:spcPct val="0"/>
              </a:spcBef>
              <a:spcAft>
                <a:spcPts val="0"/>
              </a:spcAft>
              <a:buClrTx/>
              <a:buSzTx/>
              <a:buFont typeface="Arial" panose="020B0604020202020204"/>
              <a:buNone/>
              <a:defRPr kumimoji="1" lang="zh-CN" altLang="en-US" sz="2400" kern="1200">
                <a:solidFill>
                  <a:schemeClr val="bg1">
                    <a:lumMod val="95000"/>
                  </a:schemeClr>
                </a:solidFill>
                <a:latin typeface="+mn-lt"/>
                <a:ea typeface="微软雅黑" panose="020B0503020204020204" charset="-122"/>
                <a:cs typeface="+mn-cs"/>
              </a:defRPr>
            </a:lvl1pPr>
            <a:lvl2pPr marL="990600" indent="-381000" algn="l" defTabSz="608965" rtl="0" eaLnBrk="1" fontAlgn="base" hangingPunct="1">
              <a:lnSpc>
                <a:spcPct val="120000"/>
              </a:lnSpc>
              <a:spcBef>
                <a:spcPct val="20000"/>
              </a:spcBef>
              <a:spcAft>
                <a:spcPct val="0"/>
              </a:spcAft>
              <a:buFont typeface="Arial" panose="020B0604020202020204" pitchFamily="34" charset="0"/>
              <a:buChar char="–"/>
              <a:defRPr kumimoji="1" lang="zh-CN" altLang="en-US" sz="1865" b="0" i="0" kern="1200" dirty="0" smtClean="0">
                <a:solidFill>
                  <a:srgbClr val="404040"/>
                </a:solidFill>
                <a:latin typeface="+mn-lt"/>
                <a:ea typeface="微软雅黑" panose="020B0503020204020204" charset="-122"/>
                <a:cs typeface="+mn-cs"/>
              </a:defRPr>
            </a:lvl2pPr>
            <a:lvl3pPr marL="1524000" indent="-304800" algn="l" defTabSz="608965" rtl="0" eaLnBrk="1" fontAlgn="base" hangingPunct="1">
              <a:lnSpc>
                <a:spcPct val="120000"/>
              </a:lnSpc>
              <a:spcBef>
                <a:spcPct val="20000"/>
              </a:spcBef>
              <a:spcAft>
                <a:spcPct val="0"/>
              </a:spcAft>
              <a:buFont typeface="Arial" panose="020B0604020202020204" pitchFamily="34" charset="0"/>
              <a:buChar char="•"/>
              <a:defRPr sz="2135" kern="1200">
                <a:solidFill>
                  <a:schemeClr val="tx1">
                    <a:lumMod val="75000"/>
                    <a:lumOff val="25000"/>
                  </a:schemeClr>
                </a:solidFill>
                <a:latin typeface="+mn-lt"/>
                <a:ea typeface="微软雅黑" panose="020B0503020204020204" charset="-122"/>
                <a:cs typeface="+mn-cs"/>
              </a:defRPr>
            </a:lvl3pPr>
            <a:lvl4pPr marL="2133600" indent="-304800" algn="l" defTabSz="608965" rtl="0" eaLnBrk="1" fontAlgn="base" hangingPunct="1">
              <a:lnSpc>
                <a:spcPct val="120000"/>
              </a:lnSpc>
              <a:spcBef>
                <a:spcPct val="20000"/>
              </a:spcBef>
              <a:spcAft>
                <a:spcPct val="0"/>
              </a:spcAft>
              <a:buFont typeface="Arial" panose="020B0604020202020204" pitchFamily="34" charset="0"/>
              <a:buChar char="–"/>
              <a:defRPr sz="1865" kern="1200">
                <a:solidFill>
                  <a:schemeClr val="tx1">
                    <a:lumMod val="75000"/>
                    <a:lumOff val="25000"/>
                  </a:schemeClr>
                </a:solidFill>
                <a:latin typeface="+mn-lt"/>
                <a:ea typeface="微软雅黑" panose="020B0503020204020204" charset="-122"/>
                <a:cs typeface="+mn-cs"/>
              </a:defRPr>
            </a:lvl4pPr>
            <a:lvl5pPr marL="2743200" indent="-304800" algn="l" defTabSz="608965" rtl="0" eaLnBrk="1" fontAlgn="base" hangingPunct="1">
              <a:lnSpc>
                <a:spcPct val="120000"/>
              </a:lnSpc>
              <a:spcBef>
                <a:spcPct val="20000"/>
              </a:spcBef>
              <a:spcAft>
                <a:spcPct val="0"/>
              </a:spcAft>
              <a:buFont typeface="Arial" panose="020B0604020202020204" pitchFamily="34" charset="0"/>
              <a:buChar char="»"/>
              <a:defRPr sz="1600" kern="1200">
                <a:solidFill>
                  <a:schemeClr val="tx1">
                    <a:lumMod val="75000"/>
                    <a:lumOff val="25000"/>
                  </a:schemeClr>
                </a:solidFill>
                <a:latin typeface="+mn-lt"/>
                <a:ea typeface="微软雅黑" panose="020B0503020204020204" charset="-122"/>
                <a:cs typeface="+mn-cs"/>
              </a:defRPr>
            </a:lvl5pPr>
            <a:lvl6pPr marL="3352800" indent="-304800" algn="l" defTabSz="608965" rtl="0" eaLnBrk="1" latinLnBrk="0" hangingPunct="1">
              <a:spcBef>
                <a:spcPct val="20000"/>
              </a:spcBef>
              <a:buFont typeface="Arial" panose="020B0604020202020204"/>
              <a:buChar char="•"/>
              <a:defRPr sz="2665" kern="1200">
                <a:solidFill>
                  <a:schemeClr val="tx1"/>
                </a:solidFill>
                <a:latin typeface="+mn-lt"/>
                <a:ea typeface="+mn-ea"/>
                <a:cs typeface="+mn-cs"/>
              </a:defRPr>
            </a:lvl6pPr>
            <a:lvl7pPr marL="3962400" indent="-304800" algn="l" defTabSz="608965" rtl="0" eaLnBrk="1" latinLnBrk="0" hangingPunct="1">
              <a:spcBef>
                <a:spcPct val="20000"/>
              </a:spcBef>
              <a:buFont typeface="Arial" panose="020B0604020202020204"/>
              <a:buChar char="•"/>
              <a:defRPr sz="2665" kern="1200">
                <a:solidFill>
                  <a:schemeClr val="tx1"/>
                </a:solidFill>
                <a:latin typeface="+mn-lt"/>
                <a:ea typeface="+mn-ea"/>
                <a:cs typeface="+mn-cs"/>
              </a:defRPr>
            </a:lvl7pPr>
            <a:lvl8pPr marL="4572000" indent="-304800" algn="l" defTabSz="608965" rtl="0" eaLnBrk="1" latinLnBrk="0" hangingPunct="1">
              <a:spcBef>
                <a:spcPct val="20000"/>
              </a:spcBef>
              <a:buFont typeface="Arial" panose="020B0604020202020204"/>
              <a:buChar char="•"/>
              <a:defRPr sz="2665" kern="1200">
                <a:solidFill>
                  <a:schemeClr val="tx1"/>
                </a:solidFill>
                <a:latin typeface="+mn-lt"/>
                <a:ea typeface="+mn-ea"/>
                <a:cs typeface="+mn-cs"/>
              </a:defRPr>
            </a:lvl8pPr>
            <a:lvl9pPr marL="5181600" indent="-304800" algn="l" defTabSz="608965" rtl="0" eaLnBrk="1" latinLnBrk="0" hangingPunct="1">
              <a:spcBef>
                <a:spcPct val="20000"/>
              </a:spcBef>
              <a:buFont typeface="Arial" panose="020B0604020202020204"/>
              <a:buChar char="•"/>
              <a:defRPr sz="2665" kern="1200">
                <a:solidFill>
                  <a:schemeClr val="tx1"/>
                </a:solidFill>
                <a:latin typeface="+mn-lt"/>
                <a:ea typeface="+mn-ea"/>
                <a:cs typeface="+mn-cs"/>
              </a:defRPr>
            </a:lvl9pPr>
          </a:lstStyle>
          <a:p>
            <a:r>
              <a:rPr lang="zh-CN" altLang="en-US" dirty="0"/>
              <a:t>实现功能</a:t>
            </a:r>
          </a:p>
          <a:p>
            <a:pPr marL="285750" indent="-285750">
              <a:buFont typeface="Wingdings" pitchFamily="2" charset="2"/>
              <a:buChar char="l"/>
            </a:pPr>
            <a:r>
              <a:rPr lang="zh-CN" altLang="en" dirty="0">
                <a:solidFill>
                  <a:schemeClr val="accent6"/>
                </a:solidFill>
              </a:rPr>
              <a:t>拦截</a:t>
            </a:r>
            <a:r>
              <a:rPr lang="zh-CN" altLang="en-US" dirty="0">
                <a:solidFill>
                  <a:schemeClr val="accent6"/>
                </a:solidFill>
              </a:rPr>
              <a:t>请求</a:t>
            </a:r>
            <a:endParaRPr lang="en" altLang="zh-CN" dirty="0">
              <a:solidFill>
                <a:schemeClr val="accent6"/>
              </a:solidFill>
            </a:endParaRPr>
          </a:p>
          <a:p>
            <a:pPr marL="285750" indent="-285750">
              <a:buFont typeface="Wingdings" pitchFamily="2" charset="2"/>
              <a:buChar char="l"/>
            </a:pPr>
            <a:r>
              <a:rPr lang="en-US" altLang="zh-CN" dirty="0">
                <a:solidFill>
                  <a:schemeClr val="accent6"/>
                </a:solidFill>
              </a:rPr>
              <a:t>Token</a:t>
            </a:r>
            <a:r>
              <a:rPr lang="zh-CN" altLang="en-US" dirty="0">
                <a:solidFill>
                  <a:schemeClr val="accent6"/>
                </a:solidFill>
              </a:rPr>
              <a:t>固定</a:t>
            </a:r>
            <a:endParaRPr lang="en" altLang="zh-CN" dirty="0">
              <a:solidFill>
                <a:schemeClr val="accent6"/>
              </a:solidFill>
            </a:endParaRPr>
          </a:p>
          <a:p>
            <a:pPr>
              <a:spcBef>
                <a:spcPts val="1200"/>
              </a:spcBef>
            </a:pPr>
            <a:r>
              <a:rPr lang="zh-CN" altLang="en-US" dirty="0"/>
              <a:t>适用场景：</a:t>
            </a:r>
          </a:p>
          <a:p>
            <a:pPr marL="285750" indent="-285750">
              <a:spcBef>
                <a:spcPts val="1200"/>
              </a:spcBef>
              <a:buFont typeface="Wingdings" pitchFamily="2" charset="2"/>
              <a:buChar char="l"/>
            </a:pPr>
            <a:r>
              <a:rPr lang="zh-CN" altLang="en" dirty="0">
                <a:solidFill>
                  <a:schemeClr val="accent6"/>
                </a:solidFill>
              </a:rPr>
              <a:t>没有</a:t>
            </a:r>
            <a:r>
              <a:rPr lang="zh-CN" altLang="en-US" dirty="0">
                <a:solidFill>
                  <a:schemeClr val="accent6"/>
                </a:solidFill>
              </a:rPr>
              <a:t>账号系统</a:t>
            </a:r>
            <a:endParaRPr lang="en" altLang="zh-CN" dirty="0">
              <a:solidFill>
                <a:schemeClr val="accent6"/>
              </a:solidFill>
            </a:endParaRPr>
          </a:p>
          <a:p>
            <a:pPr>
              <a:spcBef>
                <a:spcPts val="1200"/>
              </a:spcBef>
            </a:pPr>
            <a:endParaRPr lang="en" sz="1400" dirty="0"/>
          </a:p>
        </p:txBody>
      </p:sp>
      <p:sp>
        <p:nvSpPr>
          <p:cNvPr id="12" name="矩形 11">
            <a:extLst>
              <a:ext uri="{FF2B5EF4-FFF2-40B4-BE49-F238E27FC236}">
                <a16:creationId xmlns:a16="http://schemas.microsoft.com/office/drawing/2014/main" id="{CB6C90A8-77B0-E31E-0131-F920B5E32ABD}"/>
              </a:ext>
            </a:extLst>
          </p:cNvPr>
          <p:cNvSpPr/>
          <p:nvPr/>
        </p:nvSpPr>
        <p:spPr>
          <a:xfrm>
            <a:off x="308371" y="5862231"/>
            <a:ext cx="5416064" cy="338554"/>
          </a:xfrm>
          <a:prstGeom prst="rect">
            <a:avLst/>
          </a:prstGeom>
        </p:spPr>
        <p:txBody>
          <a:bodyPr wrap="square">
            <a:spAutoFit/>
          </a:bodyPr>
          <a:lstStyle/>
          <a:p>
            <a:r>
              <a:rPr lang="zh-CN" altLang="en-US" sz="1600" dirty="0">
                <a:solidFill>
                  <a:schemeClr val="bg1"/>
                </a:solidFill>
              </a:rPr>
              <a:t>功能流程</a:t>
            </a:r>
          </a:p>
        </p:txBody>
      </p:sp>
    </p:spTree>
    <p:extLst>
      <p:ext uri="{BB962C8B-B14F-4D97-AF65-F5344CB8AC3E}">
        <p14:creationId xmlns:p14="http://schemas.microsoft.com/office/powerpoint/2010/main" val="36201460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44DB197-6AAD-2441-B0BA-E4C2161EA07F}"/>
              </a:ext>
            </a:extLst>
          </p:cNvPr>
          <p:cNvSpPr>
            <a:spLocks noGrp="1"/>
          </p:cNvSpPr>
          <p:nvPr>
            <p:ph type="title"/>
          </p:nvPr>
        </p:nvSpPr>
        <p:spPr/>
        <p:txBody>
          <a:bodyPr/>
          <a:lstStyle/>
          <a:p>
            <a:r>
              <a:rPr lang="en-US" altLang="zh-CN" b="1" i="1" dirty="0"/>
              <a:t>2-2</a:t>
            </a:r>
            <a:r>
              <a:rPr lang="en-US" altLang="en-US" b="1" i="1" dirty="0"/>
              <a:t> 权限认证基础</a:t>
            </a:r>
            <a:r>
              <a:rPr lang="en-US" altLang="zh-CN" b="1" i="1" dirty="0"/>
              <a:t>-</a:t>
            </a:r>
            <a:r>
              <a:rPr lang="en-US" altLang="en-US" b="1" i="1" dirty="0"/>
              <a:t>拦截器</a:t>
            </a:r>
            <a:endParaRPr lang="en-US" b="1" i="1" dirty="0"/>
          </a:p>
        </p:txBody>
      </p:sp>
      <p:sp>
        <p:nvSpPr>
          <p:cNvPr id="6" name="文本框 5">
            <a:extLst>
              <a:ext uri="{FF2B5EF4-FFF2-40B4-BE49-F238E27FC236}">
                <a16:creationId xmlns:a16="http://schemas.microsoft.com/office/drawing/2014/main" id="{66378F0C-E400-DB3D-003C-12BE9BE6783E}"/>
              </a:ext>
            </a:extLst>
          </p:cNvPr>
          <p:cNvSpPr txBox="1"/>
          <p:nvPr/>
        </p:nvSpPr>
        <p:spPr>
          <a:xfrm>
            <a:off x="976184" y="3200400"/>
            <a:ext cx="0" cy="0"/>
          </a:xfrm>
          <a:prstGeom prst="rect">
            <a:avLst/>
          </a:prstGeom>
        </p:spPr>
        <p:txBody>
          <a:bodyPr vert="horz" wrap="none" lIns="0" tIns="0" rIns="0" bIns="0" rtlCol="0" anchor="t">
            <a:noAutofit/>
          </a:bodyPr>
          <a:lstStyle/>
          <a:p>
            <a:endParaRPr kumimoji="1" lang="zh-CN" altLang="en-US" dirty="0"/>
          </a:p>
        </p:txBody>
      </p:sp>
      <p:grpSp>
        <p:nvGrpSpPr>
          <p:cNvPr id="10" name="组合 9">
            <a:extLst>
              <a:ext uri="{FF2B5EF4-FFF2-40B4-BE49-F238E27FC236}">
                <a16:creationId xmlns:a16="http://schemas.microsoft.com/office/drawing/2014/main" id="{70CD4353-C238-404C-3FE3-C17EEABFC1BF}"/>
              </a:ext>
            </a:extLst>
          </p:cNvPr>
          <p:cNvGrpSpPr/>
          <p:nvPr/>
        </p:nvGrpSpPr>
        <p:grpSpPr>
          <a:xfrm>
            <a:off x="4001626" y="3966484"/>
            <a:ext cx="7872511" cy="2731488"/>
            <a:chOff x="348073" y="3945076"/>
            <a:chExt cx="7872511" cy="2731488"/>
          </a:xfrm>
        </p:grpSpPr>
        <p:pic>
          <p:nvPicPr>
            <p:cNvPr id="3" name="图片 2">
              <a:extLst>
                <a:ext uri="{FF2B5EF4-FFF2-40B4-BE49-F238E27FC236}">
                  <a16:creationId xmlns:a16="http://schemas.microsoft.com/office/drawing/2014/main" id="{AB6FED9A-503C-2AA9-BB68-AD7807C134F4}"/>
                </a:ext>
              </a:extLst>
            </p:cNvPr>
            <p:cNvPicPr>
              <a:picLocks noChangeAspect="1"/>
            </p:cNvPicPr>
            <p:nvPr/>
          </p:nvPicPr>
          <p:blipFill>
            <a:blip r:embed="rId3"/>
            <a:stretch>
              <a:fillRect/>
            </a:stretch>
          </p:blipFill>
          <p:spPr>
            <a:xfrm>
              <a:off x="448184" y="3945076"/>
              <a:ext cx="7772400" cy="2392934"/>
            </a:xfrm>
            <a:prstGeom prst="rect">
              <a:avLst/>
            </a:prstGeom>
          </p:spPr>
        </p:pic>
        <p:sp>
          <p:nvSpPr>
            <p:cNvPr id="5" name="矩形 4">
              <a:extLst>
                <a:ext uri="{FF2B5EF4-FFF2-40B4-BE49-F238E27FC236}">
                  <a16:creationId xmlns:a16="http://schemas.microsoft.com/office/drawing/2014/main" id="{47FED565-4F51-A1DA-8437-FCEB310EDC38}"/>
                </a:ext>
              </a:extLst>
            </p:cNvPr>
            <p:cNvSpPr/>
            <p:nvPr/>
          </p:nvSpPr>
          <p:spPr>
            <a:xfrm>
              <a:off x="348073" y="6338010"/>
              <a:ext cx="5416064" cy="338554"/>
            </a:xfrm>
            <a:prstGeom prst="rect">
              <a:avLst/>
            </a:prstGeom>
          </p:spPr>
          <p:txBody>
            <a:bodyPr wrap="square">
              <a:spAutoFit/>
            </a:bodyPr>
            <a:lstStyle/>
            <a:p>
              <a:r>
                <a:rPr lang="zh-CN" altLang="en-US" sz="1600" dirty="0">
                  <a:solidFill>
                    <a:schemeClr val="bg1"/>
                  </a:solidFill>
                </a:rPr>
                <a:t>拦截器</a:t>
              </a:r>
            </a:p>
          </p:txBody>
        </p:sp>
      </p:grpSp>
      <p:sp>
        <p:nvSpPr>
          <p:cNvPr id="7" name="Content Placeholder 2">
            <a:extLst>
              <a:ext uri="{FF2B5EF4-FFF2-40B4-BE49-F238E27FC236}">
                <a16:creationId xmlns:a16="http://schemas.microsoft.com/office/drawing/2014/main" id="{131F406B-D658-0359-7D68-781AB513E523}"/>
              </a:ext>
            </a:extLst>
          </p:cNvPr>
          <p:cNvSpPr txBox="1">
            <a:spLocks/>
          </p:cNvSpPr>
          <p:nvPr/>
        </p:nvSpPr>
        <p:spPr bwMode="auto">
          <a:xfrm>
            <a:off x="448184" y="1230657"/>
            <a:ext cx="4228668" cy="4445818"/>
          </a:xfrm>
          <a:prstGeom prst="rect">
            <a:avLst/>
          </a:prstGeom>
          <a:noFill/>
          <a:ln w="9525">
            <a:noFill/>
            <a:miter lim="800000"/>
          </a:ln>
        </p:spPr>
        <p:txBody>
          <a:bodyPr vert="horz" wrap="square" lIns="0" tIns="0" rIns="0" bIns="0" numCol="1" rtlCol="0" anchor="t" anchorCtr="0" compatLnSpc="1">
            <a:noAutofit/>
          </a:bodyPr>
          <a:lstStyle>
            <a:lvl1pPr marL="0" marR="0" indent="0" algn="l" defTabSz="608965" rtl="0" eaLnBrk="1" fontAlgn="auto" latinLnBrk="0" hangingPunct="1">
              <a:lnSpc>
                <a:spcPct val="120000"/>
              </a:lnSpc>
              <a:spcBef>
                <a:spcPct val="0"/>
              </a:spcBef>
              <a:spcAft>
                <a:spcPts val="0"/>
              </a:spcAft>
              <a:buClrTx/>
              <a:buSzTx/>
              <a:buFont typeface="Arial" panose="020B0604020202020204"/>
              <a:buNone/>
              <a:defRPr kumimoji="1" lang="zh-CN" altLang="en-US" sz="2400" kern="1200">
                <a:solidFill>
                  <a:schemeClr val="bg1">
                    <a:lumMod val="95000"/>
                  </a:schemeClr>
                </a:solidFill>
                <a:latin typeface="+mn-lt"/>
                <a:ea typeface="微软雅黑" panose="020B0503020204020204" charset="-122"/>
                <a:cs typeface="+mn-cs"/>
              </a:defRPr>
            </a:lvl1pPr>
            <a:lvl2pPr marL="990600" indent="-381000" algn="l" defTabSz="608965" rtl="0" eaLnBrk="1" fontAlgn="base" hangingPunct="1">
              <a:lnSpc>
                <a:spcPct val="120000"/>
              </a:lnSpc>
              <a:spcBef>
                <a:spcPct val="20000"/>
              </a:spcBef>
              <a:spcAft>
                <a:spcPct val="0"/>
              </a:spcAft>
              <a:buFont typeface="Arial" panose="020B0604020202020204" pitchFamily="34" charset="0"/>
              <a:buChar char="–"/>
              <a:defRPr kumimoji="1" lang="zh-CN" altLang="en-US" sz="1865" b="0" i="0" kern="1200" dirty="0" smtClean="0">
                <a:solidFill>
                  <a:srgbClr val="404040"/>
                </a:solidFill>
                <a:latin typeface="+mn-lt"/>
                <a:ea typeface="微软雅黑" panose="020B0503020204020204" charset="-122"/>
                <a:cs typeface="+mn-cs"/>
              </a:defRPr>
            </a:lvl2pPr>
            <a:lvl3pPr marL="1524000" indent="-304800" algn="l" defTabSz="608965" rtl="0" eaLnBrk="1" fontAlgn="base" hangingPunct="1">
              <a:lnSpc>
                <a:spcPct val="120000"/>
              </a:lnSpc>
              <a:spcBef>
                <a:spcPct val="20000"/>
              </a:spcBef>
              <a:spcAft>
                <a:spcPct val="0"/>
              </a:spcAft>
              <a:buFont typeface="Arial" panose="020B0604020202020204" pitchFamily="34" charset="0"/>
              <a:buChar char="•"/>
              <a:defRPr sz="2135" kern="1200">
                <a:solidFill>
                  <a:schemeClr val="tx1">
                    <a:lumMod val="75000"/>
                    <a:lumOff val="25000"/>
                  </a:schemeClr>
                </a:solidFill>
                <a:latin typeface="+mn-lt"/>
                <a:ea typeface="微软雅黑" panose="020B0503020204020204" charset="-122"/>
                <a:cs typeface="+mn-cs"/>
              </a:defRPr>
            </a:lvl3pPr>
            <a:lvl4pPr marL="2133600" indent="-304800" algn="l" defTabSz="608965" rtl="0" eaLnBrk="1" fontAlgn="base" hangingPunct="1">
              <a:lnSpc>
                <a:spcPct val="120000"/>
              </a:lnSpc>
              <a:spcBef>
                <a:spcPct val="20000"/>
              </a:spcBef>
              <a:spcAft>
                <a:spcPct val="0"/>
              </a:spcAft>
              <a:buFont typeface="Arial" panose="020B0604020202020204" pitchFamily="34" charset="0"/>
              <a:buChar char="–"/>
              <a:defRPr sz="1865" kern="1200">
                <a:solidFill>
                  <a:schemeClr val="tx1">
                    <a:lumMod val="75000"/>
                    <a:lumOff val="25000"/>
                  </a:schemeClr>
                </a:solidFill>
                <a:latin typeface="+mn-lt"/>
                <a:ea typeface="微软雅黑" panose="020B0503020204020204" charset="-122"/>
                <a:cs typeface="+mn-cs"/>
              </a:defRPr>
            </a:lvl4pPr>
            <a:lvl5pPr marL="2743200" indent="-304800" algn="l" defTabSz="608965" rtl="0" eaLnBrk="1" fontAlgn="base" hangingPunct="1">
              <a:lnSpc>
                <a:spcPct val="120000"/>
              </a:lnSpc>
              <a:spcBef>
                <a:spcPct val="20000"/>
              </a:spcBef>
              <a:spcAft>
                <a:spcPct val="0"/>
              </a:spcAft>
              <a:buFont typeface="Arial" panose="020B0604020202020204" pitchFamily="34" charset="0"/>
              <a:buChar char="»"/>
              <a:defRPr sz="1600" kern="1200">
                <a:solidFill>
                  <a:schemeClr val="tx1">
                    <a:lumMod val="75000"/>
                    <a:lumOff val="25000"/>
                  </a:schemeClr>
                </a:solidFill>
                <a:latin typeface="+mn-lt"/>
                <a:ea typeface="微软雅黑" panose="020B0503020204020204" charset="-122"/>
                <a:cs typeface="+mn-cs"/>
              </a:defRPr>
            </a:lvl5pPr>
            <a:lvl6pPr marL="3352800" indent="-304800" algn="l" defTabSz="608965" rtl="0" eaLnBrk="1" latinLnBrk="0" hangingPunct="1">
              <a:spcBef>
                <a:spcPct val="20000"/>
              </a:spcBef>
              <a:buFont typeface="Arial" panose="020B0604020202020204"/>
              <a:buChar char="•"/>
              <a:defRPr sz="2665" kern="1200">
                <a:solidFill>
                  <a:schemeClr val="tx1"/>
                </a:solidFill>
                <a:latin typeface="+mn-lt"/>
                <a:ea typeface="+mn-ea"/>
                <a:cs typeface="+mn-cs"/>
              </a:defRPr>
            </a:lvl6pPr>
            <a:lvl7pPr marL="3962400" indent="-304800" algn="l" defTabSz="608965" rtl="0" eaLnBrk="1" latinLnBrk="0" hangingPunct="1">
              <a:spcBef>
                <a:spcPct val="20000"/>
              </a:spcBef>
              <a:buFont typeface="Arial" panose="020B0604020202020204"/>
              <a:buChar char="•"/>
              <a:defRPr sz="2665" kern="1200">
                <a:solidFill>
                  <a:schemeClr val="tx1"/>
                </a:solidFill>
                <a:latin typeface="+mn-lt"/>
                <a:ea typeface="+mn-ea"/>
                <a:cs typeface="+mn-cs"/>
              </a:defRPr>
            </a:lvl7pPr>
            <a:lvl8pPr marL="4572000" indent="-304800" algn="l" defTabSz="608965" rtl="0" eaLnBrk="1" latinLnBrk="0" hangingPunct="1">
              <a:spcBef>
                <a:spcPct val="20000"/>
              </a:spcBef>
              <a:buFont typeface="Arial" panose="020B0604020202020204"/>
              <a:buChar char="•"/>
              <a:defRPr sz="2665" kern="1200">
                <a:solidFill>
                  <a:schemeClr val="tx1"/>
                </a:solidFill>
                <a:latin typeface="+mn-lt"/>
                <a:ea typeface="+mn-ea"/>
                <a:cs typeface="+mn-cs"/>
              </a:defRPr>
            </a:lvl8pPr>
            <a:lvl9pPr marL="5181600" indent="-304800" algn="l" defTabSz="608965" rtl="0" eaLnBrk="1" latinLnBrk="0" hangingPunct="1">
              <a:spcBef>
                <a:spcPct val="20000"/>
              </a:spcBef>
              <a:buFont typeface="Arial" panose="020B0604020202020204"/>
              <a:buChar char="•"/>
              <a:defRPr sz="2665" kern="1200">
                <a:solidFill>
                  <a:schemeClr val="tx1"/>
                </a:solidFill>
                <a:latin typeface="+mn-lt"/>
                <a:ea typeface="+mn-ea"/>
                <a:cs typeface="+mn-cs"/>
              </a:defRPr>
            </a:lvl9pPr>
          </a:lstStyle>
          <a:p>
            <a:pPr>
              <a:lnSpc>
                <a:spcPct val="150000"/>
              </a:lnSpc>
            </a:pPr>
            <a:r>
              <a:rPr lang="zh-CN" altLang="en-US" sz="2000" dirty="0"/>
              <a:t>拦截器 </a:t>
            </a:r>
            <a:r>
              <a:rPr lang="en" altLang="zh-CN" sz="2000" dirty="0"/>
              <a:t>HandlerInterceptor</a:t>
            </a:r>
          </a:p>
          <a:p>
            <a:pPr marL="285750" indent="-285750">
              <a:lnSpc>
                <a:spcPct val="150000"/>
              </a:lnSpc>
              <a:buFont typeface="Wingdings" pitchFamily="2" charset="2"/>
              <a:buChar char="l"/>
            </a:pPr>
            <a:r>
              <a:rPr lang="en" altLang="zh-CN" sz="2000" dirty="0">
                <a:solidFill>
                  <a:schemeClr val="accent6"/>
                </a:solidFill>
              </a:rPr>
              <a:t>preHandle</a:t>
            </a:r>
            <a:r>
              <a:rPr lang="zh-CN" altLang="en-US" sz="2000" dirty="0">
                <a:solidFill>
                  <a:schemeClr val="accent6"/>
                </a:solidFill>
              </a:rPr>
              <a:t> </a:t>
            </a:r>
            <a:r>
              <a:rPr lang="zh-CN" altLang="en-US" sz="2000" dirty="0">
                <a:solidFill>
                  <a:schemeClr val="bg1"/>
                </a:solidFill>
              </a:rPr>
              <a:t>方法执行前</a:t>
            </a:r>
            <a:endParaRPr lang="en" altLang="zh-CN" sz="2000" dirty="0">
              <a:solidFill>
                <a:schemeClr val="bg1"/>
              </a:solidFill>
            </a:endParaRPr>
          </a:p>
          <a:p>
            <a:pPr marL="285750" indent="-285750">
              <a:lnSpc>
                <a:spcPct val="150000"/>
              </a:lnSpc>
              <a:buFont typeface="Wingdings" pitchFamily="2" charset="2"/>
              <a:buChar char="l"/>
            </a:pPr>
            <a:r>
              <a:rPr lang="en" altLang="zh-CN" sz="2000" dirty="0">
                <a:solidFill>
                  <a:schemeClr val="accent6"/>
                </a:solidFill>
              </a:rPr>
              <a:t>postHandle</a:t>
            </a:r>
            <a:r>
              <a:rPr lang="zh-CN" altLang="en-US" sz="2000" dirty="0">
                <a:solidFill>
                  <a:schemeClr val="accent6"/>
                </a:solidFill>
              </a:rPr>
              <a:t> </a:t>
            </a:r>
            <a:r>
              <a:rPr lang="zh-CN" altLang="en-US" sz="2000" dirty="0">
                <a:solidFill>
                  <a:schemeClr val="bg1"/>
                </a:solidFill>
              </a:rPr>
              <a:t>执行后</a:t>
            </a:r>
            <a:endParaRPr lang="en" altLang="zh-CN" sz="2000" dirty="0">
              <a:solidFill>
                <a:schemeClr val="bg1"/>
              </a:solidFill>
            </a:endParaRPr>
          </a:p>
          <a:p>
            <a:pPr>
              <a:spcBef>
                <a:spcPts val="1200"/>
              </a:spcBef>
            </a:pPr>
            <a:endParaRPr lang="en" sz="1400" dirty="0"/>
          </a:p>
        </p:txBody>
      </p:sp>
      <p:grpSp>
        <p:nvGrpSpPr>
          <p:cNvPr id="9" name="组合 8">
            <a:extLst>
              <a:ext uri="{FF2B5EF4-FFF2-40B4-BE49-F238E27FC236}">
                <a16:creationId xmlns:a16="http://schemas.microsoft.com/office/drawing/2014/main" id="{B03F2BA9-A30F-2291-06DF-F15368A90AA3}"/>
              </a:ext>
            </a:extLst>
          </p:cNvPr>
          <p:cNvGrpSpPr/>
          <p:nvPr/>
        </p:nvGrpSpPr>
        <p:grpSpPr>
          <a:xfrm>
            <a:off x="4101737" y="887591"/>
            <a:ext cx="7772400" cy="2969109"/>
            <a:chOff x="-1188720" y="1011089"/>
            <a:chExt cx="7772400" cy="2969109"/>
          </a:xfrm>
        </p:grpSpPr>
        <p:sp>
          <p:nvSpPr>
            <p:cNvPr id="2" name="矩形 1">
              <a:extLst>
                <a:ext uri="{FF2B5EF4-FFF2-40B4-BE49-F238E27FC236}">
                  <a16:creationId xmlns:a16="http://schemas.microsoft.com/office/drawing/2014/main" id="{5EF55427-0B37-F70B-31F9-E42627E69D88}"/>
                </a:ext>
              </a:extLst>
            </p:cNvPr>
            <p:cNvSpPr/>
            <p:nvPr/>
          </p:nvSpPr>
          <p:spPr>
            <a:xfrm>
              <a:off x="348073" y="3360387"/>
              <a:ext cx="5416064" cy="338554"/>
            </a:xfrm>
            <a:prstGeom prst="rect">
              <a:avLst/>
            </a:prstGeom>
          </p:spPr>
          <p:txBody>
            <a:bodyPr wrap="square">
              <a:spAutoFit/>
            </a:bodyPr>
            <a:lstStyle/>
            <a:p>
              <a:r>
                <a:rPr lang="zh-CN" altLang="en-US" sz="1600" dirty="0">
                  <a:solidFill>
                    <a:schemeClr val="bg1"/>
                  </a:solidFill>
                </a:rPr>
                <a:t>拦截器</a:t>
              </a:r>
            </a:p>
          </p:txBody>
        </p:sp>
        <p:pic>
          <p:nvPicPr>
            <p:cNvPr id="8" name="图片 7">
              <a:extLst>
                <a:ext uri="{FF2B5EF4-FFF2-40B4-BE49-F238E27FC236}">
                  <a16:creationId xmlns:a16="http://schemas.microsoft.com/office/drawing/2014/main" id="{848089EB-5516-30EB-8EE2-A9DA55692CD1}"/>
                </a:ext>
              </a:extLst>
            </p:cNvPr>
            <p:cNvPicPr>
              <a:picLocks noChangeAspect="1"/>
            </p:cNvPicPr>
            <p:nvPr/>
          </p:nvPicPr>
          <p:blipFill>
            <a:blip r:embed="rId4"/>
            <a:stretch>
              <a:fillRect/>
            </a:stretch>
          </p:blipFill>
          <p:spPr>
            <a:xfrm>
              <a:off x="-1188720" y="1011089"/>
              <a:ext cx="7772400" cy="2969109"/>
            </a:xfrm>
            <a:prstGeom prst="rect">
              <a:avLst/>
            </a:prstGeom>
          </p:spPr>
        </p:pic>
      </p:grpSp>
    </p:spTree>
    <p:extLst>
      <p:ext uri="{BB962C8B-B14F-4D97-AF65-F5344CB8AC3E}">
        <p14:creationId xmlns:p14="http://schemas.microsoft.com/office/powerpoint/2010/main" val="744194617"/>
      </p:ext>
    </p:extLst>
  </p:cSld>
  <p:clrMapOvr>
    <a:masterClrMapping/>
  </p:clrMapOvr>
</p:sld>
</file>

<file path=ppt/theme/theme1.xml><?xml version="1.0" encoding="utf-8"?>
<a:theme xmlns:a="http://schemas.openxmlformats.org/drawingml/2006/main" name="PPT Template CN-16X9">
  <a:themeElements>
    <a:clrScheme name="办公室">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bodyPr vert="horz" lIns="0" tIns="0" rIns="0" bIns="0" rtlCol="0" anchor="t">
        <a:noAutofit/>
      </a:bodyPr>
      <a:lstStyle>
        <a:defPPr>
          <a:defRPr kumimoji="1" dirty="0"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办公室">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ClickTotal xmlns="6347ed82-d435-4b73-aaa0-46106007a8ab">38</ClickTotal>
    <CommentTotal xmlns="6347ed82-d435-4b73-aaa0-46106007a8ab">0</CommentTotal>
    <Summary xmlns="6347ed82-d435-4b73-aaa0-46106007a8ab" xsi:nil="true"/>
    <CommentAverageScore xmlns="6347ed82-d435-4b73-aaa0-46106007a8ab">0</CommentAverageScore>
    <CommentXmls xmlns="6347ed82-d435-4b73-aaa0-46106007a8ab" xsi:nil="true"/>
    <TaxCatchAll xmlns="fc6b8a78-9cd0-4cc6-baee-b142f5a56004"/>
    <TaxKeywordTaxHTField xmlns="fc6b8a78-9cd0-4cc6-baee-b142f5a56004">
      <Terms xmlns="http://schemas.microsoft.com/office/infopath/2007/PartnerControls"/>
    </TaxKeywordTaxHTField>
    <CommentTotalScore xmlns="6347ed82-d435-4b73-aaa0-46106007a8ab">0</CommentTotalScore>
    <p7ca734ff4a0429eb894113d276898e5 xmlns="6347ed82-d435-4b73-aaa0-46106007a8ab">
      <Terms xmlns="http://schemas.microsoft.com/office/infopath/2007/PartnerControls"/>
    </p7ca734ff4a0429eb894113d276898e5>
    <CommentActualAverageScore xmlns="6347ed82-d435-4b73-aaa0-46106007a8ab">0</CommentActualAverageScor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文档" ma:contentTypeID="0x010100FD0B4A9DF2305E499FB17FB6CB07562C" ma:contentTypeVersion="12" ma:contentTypeDescription="新建文档。" ma:contentTypeScope="" ma:versionID="6070bd24e0f00da332e573db954b7c47">
  <xsd:schema xmlns:xsd="http://www.w3.org/2001/XMLSchema" xmlns:xs="http://www.w3.org/2001/XMLSchema" xmlns:p="http://schemas.microsoft.com/office/2006/metadata/properties" xmlns:ns2="6347ed82-d435-4b73-aaa0-46106007a8ab" xmlns:ns3="fc6b8a78-9cd0-4cc6-baee-b142f5a56004" targetNamespace="http://schemas.microsoft.com/office/2006/metadata/properties" ma:root="true" ma:fieldsID="5c7dc819f3f12339ee345eff2eec1d7c" ns2:_="" ns3:_="">
    <xsd:import namespace="6347ed82-d435-4b73-aaa0-46106007a8ab"/>
    <xsd:import namespace="fc6b8a78-9cd0-4cc6-baee-b142f5a56004"/>
    <xsd:element name="properties">
      <xsd:complexType>
        <xsd:sequence>
          <xsd:element name="documentManagement">
            <xsd:complexType>
              <xsd:all>
                <xsd:element ref="ns2:Summary" minOccurs="0"/>
                <xsd:element ref="ns2:ClickTotal" minOccurs="0"/>
                <xsd:element ref="ns2:CommentTotal" minOccurs="0"/>
                <xsd:element ref="ns2:CommentTotalScore" minOccurs="0"/>
                <xsd:element ref="ns2:CommentAverageScore" minOccurs="0"/>
                <xsd:element ref="ns2:CommentActualAverageScore" minOccurs="0"/>
                <xsd:element ref="ns2:CommentXmls" minOccurs="0"/>
                <xsd:element ref="ns3:TaxKeywordTaxHTField" minOccurs="0"/>
                <xsd:element ref="ns3:TaxCatchAll" minOccurs="0"/>
                <xsd:element ref="ns2:p7ca734ff4a0429eb894113d276898e5"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347ed82-d435-4b73-aaa0-46106007a8ab" elementFormDefault="qualified">
    <xsd:import namespace="http://schemas.microsoft.com/office/2006/documentManagement/types"/>
    <xsd:import namespace="http://schemas.microsoft.com/office/infopath/2007/PartnerControls"/>
    <xsd:element name="Summary" ma:index="8" nillable="true" ma:displayName="摘要" ma:internalName="Summary">
      <xsd:simpleType>
        <xsd:restriction base="dms:Note">
          <xsd:maxLength value="255"/>
        </xsd:restriction>
      </xsd:simpleType>
    </xsd:element>
    <xsd:element name="ClickTotal" ma:index="9" nillable="true" ma:displayName="点击量" ma:decimals="0" ma:default="0" ma:internalName="ClickTotal" ma:percentage="FALSE">
      <xsd:simpleType>
        <xsd:restriction base="dms:Number">
          <xsd:minInclusive value="0"/>
        </xsd:restriction>
      </xsd:simpleType>
    </xsd:element>
    <xsd:element name="CommentTotal" ma:index="10" nillable="true" ma:displayName="评价总数" ma:decimals="0" ma:default="0" ma:internalName="CommentTotal" ma:percentage="FALSE">
      <xsd:simpleType>
        <xsd:restriction base="dms:Number">
          <xsd:minInclusive value="0"/>
        </xsd:restriction>
      </xsd:simpleType>
    </xsd:element>
    <xsd:element name="CommentTotalScore" ma:index="11" nillable="true" ma:displayName="评价总分" ma:decimals="0" ma:default="0" ma:internalName="CommentTotalScore" ma:percentage="FALSE">
      <xsd:simpleType>
        <xsd:restriction base="dms:Number">
          <xsd:minInclusive value="0"/>
        </xsd:restriction>
      </xsd:simpleType>
    </xsd:element>
    <xsd:element name="CommentAverageScore" ma:index="12" nillable="true" ma:displayName="评价平均得分" ma:decimals="0" ma:default="0" ma:internalName="CommentAverageScore" ma:percentage="FALSE">
      <xsd:simpleType>
        <xsd:restriction base="dms:Number">
          <xsd:minInclusive value="0"/>
        </xsd:restriction>
      </xsd:simpleType>
    </xsd:element>
    <xsd:element name="CommentActualAverageScore" ma:index="13" nillable="true" ma:displayName="评价实际平均得分" ma:decimals="1" ma:default="0" ma:internalName="CommentActualAverageScore" ma:percentage="FALSE">
      <xsd:simpleType>
        <xsd:restriction base="dms:Number">
          <xsd:minInclusive value="0"/>
        </xsd:restriction>
      </xsd:simpleType>
    </xsd:element>
    <xsd:element name="CommentXmls" ma:index="14" nillable="true" ma:displayName="评论XML内容" ma:internalName="CommentXmls">
      <xsd:simpleType>
        <xsd:restriction base="dms:Note">
          <xsd:maxLength value="255"/>
        </xsd:restriction>
      </xsd:simpleType>
    </xsd:element>
    <xsd:element name="p7ca734ff4a0429eb894113d276898e5" ma:index="19" nillable="true" ma:taxonomy="true" ma:internalName="p7ca734ff4a0429eb894113d276898e5" ma:taxonomyFieldName="DocumentTag" ma:displayName="文档标签" ma:default="" ma:fieldId="{97ca734f-f4a0-429e-b894-113d276898e5}" ma:taxonomyMulti="true" ma:sspId="6b18dd70-08eb-4345-9fcf-3cca5f47558c" ma:termSetId="f6d84515-6f6b-4501-a731-3d4fa53d1f58" ma:anchorId="00000000-0000-0000-0000-000000000000" ma:open="fals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fc6b8a78-9cd0-4cc6-baee-b142f5a56004" elementFormDefault="qualified">
    <xsd:import namespace="http://schemas.microsoft.com/office/2006/documentManagement/types"/>
    <xsd:import namespace="http://schemas.microsoft.com/office/infopath/2007/PartnerControls"/>
    <xsd:element name="TaxKeywordTaxHTField" ma:index="16" nillable="true" ma:taxonomy="true" ma:internalName="TaxKeywordTaxHTField" ma:taxonomyFieldName="TaxKeyword" ma:displayName="企业关键字" ma:fieldId="{23f27201-bee3-471e-b2e7-b64fd8b7ca38}" ma:taxonomyMulti="true" ma:sspId="6b18dd70-08eb-4345-9fcf-3cca5f47558c" ma:termSetId="00000000-0000-0000-0000-000000000000" ma:anchorId="00000000-0000-0000-0000-000000000000" ma:open="true" ma:isKeyword="true">
      <xsd:complexType>
        <xsd:sequence>
          <xsd:element ref="pc:Terms" minOccurs="0" maxOccurs="1"/>
        </xsd:sequence>
      </xsd:complexType>
    </xsd:element>
    <xsd:element name="TaxCatchAll" ma:index="17" nillable="true" ma:displayName="“分类捕捉所有”列" ma:hidden="true" ma:list="{f120d990-9cd5-4b4c-8f3d-24baa7517e71}" ma:internalName="TaxCatchAll" ma:showField="CatchAllData" ma:web="fc6b8a78-9cd0-4cc6-baee-b142f5a56004">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内容类型"/>
        <xsd:element ref="dc:title" minOccurs="0" maxOccurs="1" ma:index="4" ma:displayName="标题"/>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DF95E80-AC8C-4918-BE5C-F9C1E02EF480}">
  <ds:schemaRefs>
    <ds:schemaRef ds:uri="http://schemas.microsoft.com/office/2006/metadata/properties"/>
    <ds:schemaRef ds:uri="6347ed82-d435-4b73-aaa0-46106007a8ab"/>
    <ds:schemaRef ds:uri="http://schemas.microsoft.com/office/2006/documentManagement/types"/>
    <ds:schemaRef ds:uri="http://purl.org/dc/terms/"/>
    <ds:schemaRef ds:uri="http://purl.org/dc/dcmitype/"/>
    <ds:schemaRef ds:uri="http://schemas.microsoft.com/office/infopath/2007/PartnerControls"/>
    <ds:schemaRef ds:uri="http://schemas.openxmlformats.org/package/2006/metadata/core-properties"/>
    <ds:schemaRef ds:uri="fc6b8a78-9cd0-4cc6-baee-b142f5a56004"/>
    <ds:schemaRef ds:uri="http://www.w3.org/XML/1998/namespace"/>
    <ds:schemaRef ds:uri="http://purl.org/dc/elements/1.1/"/>
  </ds:schemaRefs>
</ds:datastoreItem>
</file>

<file path=customXml/itemProps2.xml><?xml version="1.0" encoding="utf-8"?>
<ds:datastoreItem xmlns:ds="http://schemas.openxmlformats.org/officeDocument/2006/customXml" ds:itemID="{8A20D0E9-60CB-4C2F-96A5-3EE5E88DE138}">
  <ds:schemaRefs>
    <ds:schemaRef ds:uri="http://schemas.microsoft.com/sharepoint/v3/contenttype/forms"/>
  </ds:schemaRefs>
</ds:datastoreItem>
</file>

<file path=customXml/itemProps3.xml><?xml version="1.0" encoding="utf-8"?>
<ds:datastoreItem xmlns:ds="http://schemas.openxmlformats.org/officeDocument/2006/customXml" ds:itemID="{2D33B691-B463-4F4D-9EED-C740B21E2BE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347ed82-d435-4b73-aaa0-46106007a8ab"/>
    <ds:schemaRef ds:uri="fc6b8a78-9cd0-4cc6-baee-b142f5a5600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PPT Template CN_展会版 </Template>
  <TotalTime>7038</TotalTime>
  <Words>1391</Words>
  <Application>Microsoft Macintosh PowerPoint</Application>
  <PresentationFormat>宽屏</PresentationFormat>
  <Paragraphs>222</Paragraphs>
  <Slides>24</Slides>
  <Notes>23</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24</vt:i4>
      </vt:variant>
    </vt:vector>
  </HeadingPairs>
  <TitlesOfParts>
    <vt:vector size="35" baseType="lpstr">
      <vt:lpstr>-apple-system</vt:lpstr>
      <vt:lpstr>等线</vt:lpstr>
      <vt:lpstr>微软雅黑</vt:lpstr>
      <vt:lpstr>Times</vt:lpstr>
      <vt:lpstr>arial</vt:lpstr>
      <vt:lpstr>arial</vt:lpstr>
      <vt:lpstr>Calibri</vt:lpstr>
      <vt:lpstr>Helvetica Neue</vt:lpstr>
      <vt:lpstr>Open Sans</vt:lpstr>
      <vt:lpstr>Wingdings</vt:lpstr>
      <vt:lpstr>PPT Template CN-16X9</vt:lpstr>
      <vt:lpstr>Microservices for the Enterprise  – Ch12: Securing Microservices</vt:lpstr>
      <vt:lpstr>目录</vt:lpstr>
      <vt:lpstr>1-1 框架与工具 </vt:lpstr>
      <vt:lpstr>1-2 Gradle</vt:lpstr>
      <vt:lpstr>1-2 Gradle</vt:lpstr>
      <vt:lpstr>1-3 注解</vt:lpstr>
      <vt:lpstr>1-4 Redis</vt:lpstr>
      <vt:lpstr>2-1 简单权限验证</vt:lpstr>
      <vt:lpstr>2-2 权限认证基础-拦截器</vt:lpstr>
      <vt:lpstr>2-3 权限认证基础-结果验证</vt:lpstr>
      <vt:lpstr>3-1 多角色验证</vt:lpstr>
      <vt:lpstr>3-2 多角色认证-账号系统</vt:lpstr>
      <vt:lpstr>3-3 多角色认证-自定义注解</vt:lpstr>
      <vt:lpstr>3-4 多角色认证-派发Token</vt:lpstr>
      <vt:lpstr>3-5 多角色认证-拦截器</vt:lpstr>
      <vt:lpstr>3-6 多角色认证-验证</vt:lpstr>
      <vt:lpstr>3-6 多角色认证-验证</vt:lpstr>
      <vt:lpstr>4-1 多级权限</vt:lpstr>
      <vt:lpstr>4-2 多级权限</vt:lpstr>
      <vt:lpstr>4-2 多级权限</vt:lpstr>
      <vt:lpstr>5-1 单点登录</vt:lpstr>
      <vt:lpstr>5-2 单点登录</vt:lpstr>
      <vt:lpstr>总结</vt:lpstr>
      <vt:lpstr>谢 谢！</vt:lpstr>
    </vt:vector>
  </TitlesOfParts>
  <Manager/>
  <Company>Lanzhou University</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Microservices for Enterprise 2019.pptx</dc:title>
  <dc:subject/>
  <dc:creator>Ruisheng Zhang</dc:creator>
  <cp:keywords/>
  <dc:description/>
  <cp:lastModifiedBy>俊 黄</cp:lastModifiedBy>
  <cp:revision>613</cp:revision>
  <dcterms:created xsi:type="dcterms:W3CDTF">2018-10-11T08:40:00Z</dcterms:created>
  <dcterms:modified xsi:type="dcterms:W3CDTF">2022-11-24T07:08:27Z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0x010100FD0B4A9DF2305E499FB17FB6CB07562C</vt:lpwstr>
  </property>
  <property fmtid="{D5CDD505-2E9C-101B-9397-08002B2CF9AE}" pid="3" name="TaxKeyword">
    <vt:lpwstr/>
  </property>
  <property fmtid="{D5CDD505-2E9C-101B-9397-08002B2CF9AE}" pid="4" name="KSOProductBuildVer">
    <vt:lpwstr>2052-10.1.0.7520</vt:lpwstr>
  </property>
  <property fmtid="{D5CDD505-2E9C-101B-9397-08002B2CF9AE}" pid="5" name="DocumentTag">
    <vt:lpwstr/>
  </property>
</Properties>
</file>